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notesMasterIdLst>
    <p:notesMasterId r:id="rId18"/>
  </p:notesMasterIdLst>
  <p:handoutMasterIdLst>
    <p:handoutMasterId r:id="rId19"/>
  </p:handoutMasterIdLst>
  <p:sldIdLst>
    <p:sldId id="256" r:id="rId5"/>
    <p:sldId id="262" r:id="rId6"/>
    <p:sldId id="257" r:id="rId7"/>
    <p:sldId id="313" r:id="rId8"/>
    <p:sldId id="322" r:id="rId9"/>
    <p:sldId id="323" r:id="rId10"/>
    <p:sldId id="324" r:id="rId11"/>
    <p:sldId id="325" r:id="rId12"/>
    <p:sldId id="326" r:id="rId13"/>
    <p:sldId id="327" r:id="rId14"/>
    <p:sldId id="328" r:id="rId15"/>
    <p:sldId id="329" r:id="rId16"/>
    <p:sldId id="26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598D"/>
    <a:srgbClr val="646C92"/>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5660" autoAdjust="0"/>
  </p:normalViewPr>
  <p:slideViewPr>
    <p:cSldViewPr snapToGrid="0">
      <p:cViewPr varScale="1">
        <p:scale>
          <a:sx n="55" d="100"/>
          <a:sy n="55" d="100"/>
        </p:scale>
        <p:origin x="48" y="77"/>
      </p:cViewPr>
      <p:guideLst/>
    </p:cSldViewPr>
  </p:slideViewPr>
  <p:outlineViewPr>
    <p:cViewPr>
      <p:scale>
        <a:sx n="33" d="100"/>
        <a:sy n="33" d="100"/>
      </p:scale>
      <p:origin x="0" y="-4464"/>
    </p:cViewPr>
  </p:outlineViewPr>
  <p:notesTextViewPr>
    <p:cViewPr>
      <p:scale>
        <a:sx n="1" d="1"/>
        <a:sy n="1" d="1"/>
      </p:scale>
      <p:origin x="0" y="0"/>
    </p:cViewPr>
  </p:notesTextViewPr>
  <p:sorterViewPr>
    <p:cViewPr varScale="1">
      <p:scale>
        <a:sx n="1" d="1"/>
        <a:sy n="1" d="1"/>
      </p:scale>
      <p:origin x="0" y="-314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no Pan" userId="f839d29b13551948" providerId="LiveId" clId="{97AB6A10-8DFD-40E9-8FF0-640BDC9B635E}"/>
    <pc:docChg chg="modSld">
      <pc:chgData name="Gino Pan" userId="f839d29b13551948" providerId="LiveId" clId="{97AB6A10-8DFD-40E9-8FF0-640BDC9B635E}" dt="2024-10-03T10:29:23.009" v="7" actId="20577"/>
      <pc:docMkLst>
        <pc:docMk/>
      </pc:docMkLst>
      <pc:sldChg chg="modSp mod">
        <pc:chgData name="Gino Pan" userId="f839d29b13551948" providerId="LiveId" clId="{97AB6A10-8DFD-40E9-8FF0-640BDC9B635E}" dt="2024-10-03T10:29:23.009" v="7" actId="20577"/>
        <pc:sldMkLst>
          <pc:docMk/>
          <pc:sldMk cId="1325608595" sldId="257"/>
        </pc:sldMkLst>
        <pc:spChg chg="mod">
          <ac:chgData name="Gino Pan" userId="f839d29b13551948" providerId="LiveId" clId="{97AB6A10-8DFD-40E9-8FF0-640BDC9B635E}" dt="2024-10-03T10:29:23.009" v="7" actId="20577"/>
          <ac:spMkLst>
            <pc:docMk/>
            <pc:sldMk cId="1325608595" sldId="257"/>
            <ac:spMk id="3" creationId="{22788C46-D0BC-4307-AE55-7601A139E7CB}"/>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E52182-8ED2-2CD9-1769-D9951A9939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873A34-C368-6B6E-8816-ABC664A857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2FBC06-9676-42B7-A8B4-279236EF9829}" type="datetimeFigureOut">
              <a:rPr lang="en-US" smtClean="0"/>
              <a:t>10/3/2024</a:t>
            </a:fld>
            <a:endParaRPr lang="en-US" dirty="0"/>
          </a:p>
        </p:txBody>
      </p:sp>
      <p:sp>
        <p:nvSpPr>
          <p:cNvPr id="4" name="Footer Placeholder 3">
            <a:extLst>
              <a:ext uri="{FF2B5EF4-FFF2-40B4-BE49-F238E27FC236}">
                <a16:creationId xmlns:a16="http://schemas.microsoft.com/office/drawing/2014/main" id="{AE355158-3742-8894-B074-C872916FE8A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A6B5579-9D25-81D6-8171-2F8C3F5377E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3735C-CF2D-4272-874B-84D65FE3CAEA}" type="slidenum">
              <a:rPr lang="en-US" smtClean="0"/>
              <a:t>‹#›</a:t>
            </a:fld>
            <a:endParaRPr lang="en-US" dirty="0"/>
          </a:p>
        </p:txBody>
      </p:sp>
    </p:spTree>
    <p:extLst>
      <p:ext uri="{BB962C8B-B14F-4D97-AF65-F5344CB8AC3E}">
        <p14:creationId xmlns:p14="http://schemas.microsoft.com/office/powerpoint/2010/main" val="357665852"/>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10/3/2024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a:t>
            </a:fld>
            <a:endParaRPr lang="en-US" dirty="0"/>
          </a:p>
        </p:txBody>
      </p:sp>
    </p:spTree>
    <p:extLst>
      <p:ext uri="{BB962C8B-B14F-4D97-AF65-F5344CB8AC3E}">
        <p14:creationId xmlns:p14="http://schemas.microsoft.com/office/powerpoint/2010/main" val="41331412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10</a:t>
            </a:fld>
            <a:endParaRPr lang="en-US" dirty="0"/>
          </a:p>
        </p:txBody>
      </p:sp>
    </p:spTree>
    <p:extLst>
      <p:ext uri="{BB962C8B-B14F-4D97-AF65-F5344CB8AC3E}">
        <p14:creationId xmlns:p14="http://schemas.microsoft.com/office/powerpoint/2010/main" val="31986594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11</a:t>
            </a:fld>
            <a:endParaRPr lang="en-US" dirty="0"/>
          </a:p>
        </p:txBody>
      </p:sp>
    </p:spTree>
    <p:extLst>
      <p:ext uri="{BB962C8B-B14F-4D97-AF65-F5344CB8AC3E}">
        <p14:creationId xmlns:p14="http://schemas.microsoft.com/office/powerpoint/2010/main" val="28172957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12</a:t>
            </a:fld>
            <a:endParaRPr lang="en-US" dirty="0"/>
          </a:p>
        </p:txBody>
      </p:sp>
    </p:spTree>
    <p:extLst>
      <p:ext uri="{BB962C8B-B14F-4D97-AF65-F5344CB8AC3E}">
        <p14:creationId xmlns:p14="http://schemas.microsoft.com/office/powerpoint/2010/main" val="25195795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13</a:t>
            </a:fld>
            <a:endParaRPr lang="en-US" dirty="0"/>
          </a:p>
        </p:txBody>
      </p:sp>
    </p:spTree>
    <p:extLst>
      <p:ext uri="{BB962C8B-B14F-4D97-AF65-F5344CB8AC3E}">
        <p14:creationId xmlns:p14="http://schemas.microsoft.com/office/powerpoint/2010/main" val="3757332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2</a:t>
            </a:fld>
            <a:endParaRPr lang="en-US" dirty="0"/>
          </a:p>
        </p:txBody>
      </p:sp>
    </p:spTree>
    <p:extLst>
      <p:ext uri="{BB962C8B-B14F-4D97-AF65-F5344CB8AC3E}">
        <p14:creationId xmlns:p14="http://schemas.microsoft.com/office/powerpoint/2010/main" val="1632927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3</a:t>
            </a:fld>
            <a:endParaRPr lang="en-US" dirty="0"/>
          </a:p>
        </p:txBody>
      </p:sp>
    </p:spTree>
    <p:extLst>
      <p:ext uri="{BB962C8B-B14F-4D97-AF65-F5344CB8AC3E}">
        <p14:creationId xmlns:p14="http://schemas.microsoft.com/office/powerpoint/2010/main" val="3364165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4</a:t>
            </a:fld>
            <a:endParaRPr lang="en-US" dirty="0"/>
          </a:p>
        </p:txBody>
      </p:sp>
    </p:spTree>
    <p:extLst>
      <p:ext uri="{BB962C8B-B14F-4D97-AF65-F5344CB8AC3E}">
        <p14:creationId xmlns:p14="http://schemas.microsoft.com/office/powerpoint/2010/main" val="3899098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5</a:t>
            </a:fld>
            <a:endParaRPr lang="en-US" dirty="0"/>
          </a:p>
        </p:txBody>
      </p:sp>
    </p:spTree>
    <p:extLst>
      <p:ext uri="{BB962C8B-B14F-4D97-AF65-F5344CB8AC3E}">
        <p14:creationId xmlns:p14="http://schemas.microsoft.com/office/powerpoint/2010/main" val="29338777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6</a:t>
            </a:fld>
            <a:endParaRPr lang="en-US" dirty="0"/>
          </a:p>
        </p:txBody>
      </p:sp>
    </p:spTree>
    <p:extLst>
      <p:ext uri="{BB962C8B-B14F-4D97-AF65-F5344CB8AC3E}">
        <p14:creationId xmlns:p14="http://schemas.microsoft.com/office/powerpoint/2010/main" val="39844407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7</a:t>
            </a:fld>
            <a:endParaRPr lang="en-US" dirty="0"/>
          </a:p>
        </p:txBody>
      </p:sp>
    </p:spTree>
    <p:extLst>
      <p:ext uri="{BB962C8B-B14F-4D97-AF65-F5344CB8AC3E}">
        <p14:creationId xmlns:p14="http://schemas.microsoft.com/office/powerpoint/2010/main" val="2785197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8</a:t>
            </a:fld>
            <a:endParaRPr lang="en-US" dirty="0"/>
          </a:p>
        </p:txBody>
      </p:sp>
    </p:spTree>
    <p:extLst>
      <p:ext uri="{BB962C8B-B14F-4D97-AF65-F5344CB8AC3E}">
        <p14:creationId xmlns:p14="http://schemas.microsoft.com/office/powerpoint/2010/main" val="9913120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9</a:t>
            </a:fld>
            <a:endParaRPr lang="en-US" dirty="0"/>
          </a:p>
        </p:txBody>
      </p:sp>
    </p:spTree>
    <p:extLst>
      <p:ext uri="{BB962C8B-B14F-4D97-AF65-F5344CB8AC3E}">
        <p14:creationId xmlns:p14="http://schemas.microsoft.com/office/powerpoint/2010/main" val="42426649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852517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183816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31844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ubtitle Pictur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F9E50B4-1616-9029-9FC0-901DDF9BF608}"/>
              </a:ext>
              <a:ext uri="{C183D7F6-B498-43B3-948B-1728B52AA6E4}">
                <adec:decorative xmlns:adec="http://schemas.microsoft.com/office/drawing/2017/decorative" val="1"/>
              </a:ext>
            </a:extLst>
          </p:cNvPr>
          <p:cNvSpPr/>
          <p:nvPr userDrawn="1"/>
        </p:nvSpPr>
        <p:spPr>
          <a:xfrm>
            <a:off x="4449680" y="0"/>
            <a:ext cx="7742320"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530307" y="430521"/>
            <a:ext cx="3389065" cy="1847528"/>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1954839" y="251182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674FFBCF-911F-5818-60FE-B018CA677353}"/>
              </a:ext>
            </a:extLst>
          </p:cNvPr>
          <p:cNvSpPr>
            <a:spLocks noGrp="1"/>
          </p:cNvSpPr>
          <p:nvPr>
            <p:ph sz="quarter" idx="15" hasCustomPrompt="1"/>
          </p:nvPr>
        </p:nvSpPr>
        <p:spPr>
          <a:xfrm>
            <a:off x="530307" y="2745610"/>
            <a:ext cx="3389065" cy="3499611"/>
          </a:xfrm>
        </p:spPr>
        <p:txBody>
          <a:bodyPr>
            <a:normAutofit/>
          </a:bodyPr>
          <a:lstStyle>
            <a:lvl1pPr marL="0" indent="0" algn="ctr">
              <a:buNone/>
              <a:defRPr lang="en-US" sz="2000" kern="1200" spc="50" dirty="0">
                <a:solidFill>
                  <a:schemeClr val="tx1">
                    <a:alpha val="60000"/>
                  </a:schemeClr>
                </a:solidFill>
                <a:latin typeface="+mn-lt"/>
                <a:ea typeface="+mn-ea"/>
                <a:cs typeface="+mn-cs"/>
              </a:defRPr>
            </a:lvl1pPr>
            <a:lvl2pPr marL="360000" indent="0">
              <a:buNone/>
              <a:defRPr/>
            </a:lvl2pPr>
            <a:lvl3pPr marL="720000" indent="0">
              <a:buNone/>
              <a:defRPr/>
            </a:lvl3pPr>
            <a:lvl4pPr marL="1080000" indent="0">
              <a:buNone/>
              <a:defRPr/>
            </a:lvl4pPr>
            <a:lvl5pPr marL="1440000" indent="0">
              <a:buNone/>
              <a:defRPr/>
            </a:lvl5pPr>
          </a:lstStyle>
          <a:p>
            <a:pPr marL="0" indent="0" algn="ctr">
              <a:buNone/>
            </a:pPr>
            <a:r>
              <a:rPr lang="en-US" dirty="0"/>
              <a:t>Click to add text</a:t>
            </a:r>
          </a:p>
        </p:txBody>
      </p:sp>
      <p:sp>
        <p:nvSpPr>
          <p:cNvPr id="9" name="Picture Placeholder 8">
            <a:extLst>
              <a:ext uri="{FF2B5EF4-FFF2-40B4-BE49-F238E27FC236}">
                <a16:creationId xmlns:a16="http://schemas.microsoft.com/office/drawing/2014/main" id="{EF1A84F6-2D30-446A-9D91-44FBCB825679}"/>
              </a:ext>
            </a:extLst>
          </p:cNvPr>
          <p:cNvSpPr>
            <a:spLocks noGrp="1"/>
          </p:cNvSpPr>
          <p:nvPr>
            <p:ph type="pic" sz="quarter" idx="14" hasCustomPrompt="1"/>
          </p:nvPr>
        </p:nvSpPr>
        <p:spPr>
          <a:xfrm>
            <a:off x="4979988" y="430521"/>
            <a:ext cx="6681704" cy="6019264"/>
          </a:xfrm>
        </p:spPr>
        <p:txBody>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10523768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Pictur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0"/>
            <a:ext cx="5170860" cy="4869882"/>
          </a:xfrm>
        </p:spPr>
        <p:txBody>
          <a:bodyPr anchor="ctr">
            <a:noAutofit/>
          </a:bodyPr>
          <a:lstStyle>
            <a:lvl1pPr algn="ctr">
              <a:defRPr sz="4800"/>
            </a:lvl1pPr>
          </a:lstStyle>
          <a:p>
            <a:r>
              <a:rPr lang="en-US" dirty="0"/>
              <a:t>Click to add title</a:t>
            </a:r>
          </a:p>
        </p:txBody>
      </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grpSp>
        <p:nvGrpSpPr>
          <p:cNvPr id="6" name="Group 5">
            <a:extLst>
              <a:ext uri="{FF2B5EF4-FFF2-40B4-BE49-F238E27FC236}">
                <a16:creationId xmlns:a16="http://schemas.microsoft.com/office/drawing/2014/main" id="{36D3DA45-FD99-405B-8BF9-260DD97C0D4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7" name="Rectangle 6">
              <a:extLst>
                <a:ext uri="{FF2B5EF4-FFF2-40B4-BE49-F238E27FC236}">
                  <a16:creationId xmlns:a16="http://schemas.microsoft.com/office/drawing/2014/main" id="{C5C2A03C-F372-4C6D-929D-FD97AD4396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E8FEDBB3-0BD6-41BC-BB57-9FEC2E96C0F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9" name="Group 8">
                <a:extLst>
                  <a:ext uri="{FF2B5EF4-FFF2-40B4-BE49-F238E27FC236}">
                    <a16:creationId xmlns:a16="http://schemas.microsoft.com/office/drawing/2014/main" id="{7D12B81D-3F14-4DA1-BECA-669824832A0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4" name="Freeform 68">
                  <a:extLst>
                    <a:ext uri="{FF2B5EF4-FFF2-40B4-BE49-F238E27FC236}">
                      <a16:creationId xmlns:a16="http://schemas.microsoft.com/office/drawing/2014/main" id="{EA11E57D-88DD-4899-907A-2A5772002FE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7A5AEE18-30A4-4777-975F-02D107A171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9EA21FB-AE36-478E-9770-CB84281439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BC45D5C4-2D3A-4F84-BED1-D9B75234B07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1" name="Freeform 68">
                  <a:extLst>
                    <a:ext uri="{FF2B5EF4-FFF2-40B4-BE49-F238E27FC236}">
                      <a16:creationId xmlns:a16="http://schemas.microsoft.com/office/drawing/2014/main" id="{259762E8-7432-4501-9FE5-92B04D37C7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FF91FD3E-0148-4B50-8906-7D9CD382A3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506FA1AD-488A-4FD4-A79F-4343698EA7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17" name="Group 16">
            <a:extLst>
              <a:ext uri="{FF2B5EF4-FFF2-40B4-BE49-F238E27FC236}">
                <a16:creationId xmlns:a16="http://schemas.microsoft.com/office/drawing/2014/main" id="{FE79776F-EEB5-464D-19DD-92EC7B3B3296}"/>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19" name="Rectangle 18">
              <a:extLst>
                <a:ext uri="{FF2B5EF4-FFF2-40B4-BE49-F238E27FC236}">
                  <a16:creationId xmlns:a16="http://schemas.microsoft.com/office/drawing/2014/main" id="{309A16CC-7006-C92A-F15C-618A3235AFA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FF2B5EF4-FFF2-40B4-BE49-F238E27FC236}">
                  <a16:creationId xmlns:a16="http://schemas.microsoft.com/office/drawing/2014/main" id="{035D8D8D-001E-352F-FE03-CC3EE1D7CFC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2" name="Group 21">
                <a:extLst>
                  <a:ext uri="{FF2B5EF4-FFF2-40B4-BE49-F238E27FC236}">
                    <a16:creationId xmlns:a16="http://schemas.microsoft.com/office/drawing/2014/main" id="{51CE1C6F-D1A5-FD45-5120-8F87F05DCFD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9" name="Freeform 68">
                  <a:extLst>
                    <a:ext uri="{FF2B5EF4-FFF2-40B4-BE49-F238E27FC236}">
                      <a16:creationId xmlns:a16="http://schemas.microsoft.com/office/drawing/2014/main" id="{FE946A41-95B9-A9F4-17ED-A0113124469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69">
                  <a:extLst>
                    <a:ext uri="{FF2B5EF4-FFF2-40B4-BE49-F238E27FC236}">
                      <a16:creationId xmlns:a16="http://schemas.microsoft.com/office/drawing/2014/main" id="{FDFB515A-8805-F10C-2933-35BDDF1DD3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Line 70">
                  <a:extLst>
                    <a:ext uri="{FF2B5EF4-FFF2-40B4-BE49-F238E27FC236}">
                      <a16:creationId xmlns:a16="http://schemas.microsoft.com/office/drawing/2014/main" id="{F63B17C2-189B-28FA-8876-976CC481C7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3" name="Group 22">
                <a:extLst>
                  <a:ext uri="{FF2B5EF4-FFF2-40B4-BE49-F238E27FC236}">
                    <a16:creationId xmlns:a16="http://schemas.microsoft.com/office/drawing/2014/main" id="{613E90FB-54AC-A2FC-9D01-C95ACC91FC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5" name="Freeform 68">
                  <a:extLst>
                    <a:ext uri="{FF2B5EF4-FFF2-40B4-BE49-F238E27FC236}">
                      <a16:creationId xmlns:a16="http://schemas.microsoft.com/office/drawing/2014/main" id="{58A6A556-AB2C-1636-63D4-9E2806E3671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69">
                  <a:extLst>
                    <a:ext uri="{FF2B5EF4-FFF2-40B4-BE49-F238E27FC236}">
                      <a16:creationId xmlns:a16="http://schemas.microsoft.com/office/drawing/2014/main" id="{A43047F1-413F-99DB-01CC-293FC1813A5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Line 70">
                  <a:extLst>
                    <a:ext uri="{FF2B5EF4-FFF2-40B4-BE49-F238E27FC236}">
                      <a16:creationId xmlns:a16="http://schemas.microsoft.com/office/drawing/2014/main" id="{47C2B72F-C97F-770D-5F99-50DD97EB27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2472699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7D905AD-2C09-A80F-FBF0-4F45A7A148CC}"/>
              </a:ext>
            </a:extLst>
          </p:cNvPr>
          <p:cNvSpPr>
            <a:spLocks noGrp="1"/>
          </p:cNvSpPr>
          <p:nvPr>
            <p:ph type="title" hasCustomPrompt="1"/>
          </p:nvPr>
        </p:nvSpPr>
        <p:spPr>
          <a:xfrm>
            <a:off x="568163" y="400049"/>
            <a:ext cx="8647721" cy="1185045"/>
          </a:xfrm>
        </p:spPr>
        <p:txBody>
          <a:bodyPr lIns="0">
            <a:normAutofit/>
          </a:bodyPr>
          <a:lstStyle>
            <a:lvl1pPr>
              <a:defRPr sz="3600"/>
            </a:lvl1pPr>
          </a:lstStyle>
          <a:p>
            <a:r>
              <a:rPr lang="en-US" dirty="0"/>
              <a:t>Click to add title</a:t>
            </a:r>
          </a:p>
        </p:txBody>
      </p:sp>
      <p:sp>
        <p:nvSpPr>
          <p:cNvPr id="10" name="Content Placeholder 2">
            <a:extLst>
              <a:ext uri="{FF2B5EF4-FFF2-40B4-BE49-F238E27FC236}">
                <a16:creationId xmlns:a16="http://schemas.microsoft.com/office/drawing/2014/main" id="{76F87AC4-493F-1EB8-D127-C21530FA824E}"/>
              </a:ext>
            </a:extLst>
          </p:cNvPr>
          <p:cNvSpPr>
            <a:spLocks noGrp="1"/>
          </p:cNvSpPr>
          <p:nvPr>
            <p:ph idx="10" hasCustomPrompt="1"/>
          </p:nvPr>
        </p:nvSpPr>
        <p:spPr>
          <a:xfrm>
            <a:off x="568163" y="1997132"/>
            <a:ext cx="8652793" cy="4232218"/>
          </a:xfrm>
        </p:spPr>
        <p:txBody>
          <a:bodyPr lIns="0">
            <a:normAutofit/>
          </a:bodyPr>
          <a:lstStyle>
            <a:lvl1pPr marL="285750" indent="-285750">
              <a:lnSpc>
                <a:spcPct val="130000"/>
              </a:lnSpc>
              <a:buFont typeface="Arial" panose="020B0604020202020204" pitchFamily="34" charset="0"/>
              <a:buChar char="•"/>
              <a:defRPr sz="1800"/>
            </a:lvl1pPr>
            <a:lvl2pPr marL="645750" indent="-285750">
              <a:lnSpc>
                <a:spcPct val="130000"/>
              </a:lnSpc>
              <a:buFont typeface="Arial" panose="020B0604020202020204" pitchFamily="34" charset="0"/>
              <a:buChar char="•"/>
              <a:defRPr sz="1800"/>
            </a:lvl2pPr>
            <a:lvl3pPr marL="1005750" indent="-285750">
              <a:lnSpc>
                <a:spcPct val="130000"/>
              </a:lnSpc>
              <a:buFont typeface="Arial" panose="020B0604020202020204" pitchFamily="34" charset="0"/>
              <a:buChar char="•"/>
              <a:defRPr sz="1800"/>
            </a:lvl3pPr>
            <a:lvl4pPr marL="1365750" indent="-285750">
              <a:lnSpc>
                <a:spcPct val="130000"/>
              </a:lnSpc>
              <a:buFont typeface="Arial" panose="020B0604020202020204" pitchFamily="34" charset="0"/>
              <a:buChar char="•"/>
              <a:defRPr sz="1800"/>
            </a:lvl4pPr>
            <a:lvl5pPr marL="1725750" indent="-285750">
              <a:lnSpc>
                <a:spcPct val="130000"/>
              </a:lnSpc>
              <a:buFont typeface="Arial" panose="020B0604020202020204" pitchFamily="34" charset="0"/>
              <a:buChar char="•"/>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4">
            <a:extLst>
              <a:ext uri="{FF2B5EF4-FFF2-40B4-BE49-F238E27FC236}">
                <a16:creationId xmlns:a16="http://schemas.microsoft.com/office/drawing/2014/main" id="{CBBE6897-C551-2BCB-F552-C4B761D2C77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0" name="Group 49">
              <a:extLst>
                <a:ext uri="{FF2B5EF4-FFF2-40B4-BE49-F238E27FC236}">
                  <a16:creationId xmlns:a16="http://schemas.microsoft.com/office/drawing/2014/main" id="{C8215B7C-A98D-6F6C-9039-6F2AAEEFDDD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84D4E7B-7775-1603-2C3F-5C265357728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6F97B093-B348-8A25-789A-743A43E9038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732DEA9-6233-9CDE-64C6-744FC6CD6E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9274C521-E533-D3E5-CE64-E3A3AEC0FE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2C69CF99-91AA-9E24-24AE-5A89748B46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A35D6C12-B227-D277-0499-FA2765DB20A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01FCD87F-4621-47F3-CC5C-A1A8F67332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7C3364-8305-C08F-4132-18DA2D39BF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18093390-6F0E-5ED5-5DAF-40FF11548946}"/>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2" name="Group 51">
                <a:extLst>
                  <a:ext uri="{FF2B5EF4-FFF2-40B4-BE49-F238E27FC236}">
                    <a16:creationId xmlns:a16="http://schemas.microsoft.com/office/drawing/2014/main" id="{CEAA9FA7-0165-F161-72DC-F2E001FCF3A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9F185D91-004D-5474-3DD0-9153A2AEA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D995CD54-9374-D2B3-957D-6925B750A6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EDCD4830-6A47-A59E-6569-B352E6D6617F}"/>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89" name="Straight Connector 88">
            <a:extLst>
              <a:ext uri="{FF2B5EF4-FFF2-40B4-BE49-F238E27FC236}">
                <a16:creationId xmlns:a16="http://schemas.microsoft.com/office/drawing/2014/main" id="{000E8D63-E827-790A-519A-B36BFBDEB4B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3"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3" name="Group 132">
            <a:extLst>
              <a:ext uri="{FF2B5EF4-FFF2-40B4-BE49-F238E27FC236}">
                <a16:creationId xmlns:a16="http://schemas.microsoft.com/office/drawing/2014/main" id="{A908D1ED-4589-9577-8D42-858F2E0054C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34" name="Group 133">
              <a:extLst>
                <a:ext uri="{FF2B5EF4-FFF2-40B4-BE49-F238E27FC236}">
                  <a16:creationId xmlns:a16="http://schemas.microsoft.com/office/drawing/2014/main" id="{2657C24A-988F-290D-0D82-858C3E574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0" name="Group 139">
                <a:extLst>
                  <a:ext uri="{FF2B5EF4-FFF2-40B4-BE49-F238E27FC236}">
                    <a16:creationId xmlns:a16="http://schemas.microsoft.com/office/drawing/2014/main" id="{3AB3F4C6-5635-3075-CCEA-4675932DD4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4" name="Straight Connector 143">
                  <a:extLst>
                    <a:ext uri="{FF2B5EF4-FFF2-40B4-BE49-F238E27FC236}">
                      <a16:creationId xmlns:a16="http://schemas.microsoft.com/office/drawing/2014/main" id="{02F5D12D-62A1-0F12-12B0-572BA5657EF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E47EADA3-585F-FC49-7481-AF5B4DA0939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6" name="Rectangle 30">
                  <a:extLst>
                    <a:ext uri="{FF2B5EF4-FFF2-40B4-BE49-F238E27FC236}">
                      <a16:creationId xmlns:a16="http://schemas.microsoft.com/office/drawing/2014/main" id="{DFB52899-BBD4-527C-5990-88BF84565D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Rectangle 30">
                  <a:extLst>
                    <a:ext uri="{FF2B5EF4-FFF2-40B4-BE49-F238E27FC236}">
                      <a16:creationId xmlns:a16="http://schemas.microsoft.com/office/drawing/2014/main" id="{653A3527-A6E3-89A6-71ED-9A7D8EBA4C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1" name="Group 140">
                <a:extLst>
                  <a:ext uri="{FF2B5EF4-FFF2-40B4-BE49-F238E27FC236}">
                    <a16:creationId xmlns:a16="http://schemas.microsoft.com/office/drawing/2014/main" id="{CD03B7A9-CD70-40B9-650E-43C78D4F16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2" name="Freeform: Shape 141">
                  <a:extLst>
                    <a:ext uri="{FF2B5EF4-FFF2-40B4-BE49-F238E27FC236}">
                      <a16:creationId xmlns:a16="http://schemas.microsoft.com/office/drawing/2014/main" id="{451CBB11-40F3-F130-BA91-6311C58CB1B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3" name="Freeform: Shape 142">
                  <a:extLst>
                    <a:ext uri="{FF2B5EF4-FFF2-40B4-BE49-F238E27FC236}">
                      <a16:creationId xmlns:a16="http://schemas.microsoft.com/office/drawing/2014/main" id="{2CCB9535-280C-59F1-2408-AFAD8D1BE2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5" name="Group 134">
              <a:extLst>
                <a:ext uri="{FF2B5EF4-FFF2-40B4-BE49-F238E27FC236}">
                  <a16:creationId xmlns:a16="http://schemas.microsoft.com/office/drawing/2014/main" id="{44493786-0B0A-24D5-26A9-8E820E6AB8F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36" name="Group 135">
                <a:extLst>
                  <a:ext uri="{FF2B5EF4-FFF2-40B4-BE49-F238E27FC236}">
                    <a16:creationId xmlns:a16="http://schemas.microsoft.com/office/drawing/2014/main" id="{F66FA07F-4726-2875-B812-6BCC5ABCC2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8" name="Freeform 68">
                  <a:extLst>
                    <a:ext uri="{FF2B5EF4-FFF2-40B4-BE49-F238E27FC236}">
                      <a16:creationId xmlns:a16="http://schemas.microsoft.com/office/drawing/2014/main" id="{A3457F2F-D92C-2F19-7ECB-5110F6A2BB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9" name="Freeform 69">
                  <a:extLst>
                    <a:ext uri="{FF2B5EF4-FFF2-40B4-BE49-F238E27FC236}">
                      <a16:creationId xmlns:a16="http://schemas.microsoft.com/office/drawing/2014/main" id="{6ABA0333-6EC3-6BEF-E476-C0072364AA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7" name="Line 70">
                <a:extLst>
                  <a:ext uri="{FF2B5EF4-FFF2-40B4-BE49-F238E27FC236}">
                    <a16:creationId xmlns:a16="http://schemas.microsoft.com/office/drawing/2014/main" id="{D9E689F1-3CC0-2CE6-27B1-34AA1949B9CB}"/>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6" name="Date Placeholder 3">
            <a:extLst>
              <a:ext uri="{FF2B5EF4-FFF2-40B4-BE49-F238E27FC236}">
                <a16:creationId xmlns:a16="http://schemas.microsoft.com/office/drawing/2014/main" id="{6811096D-7051-CD8E-3C9B-63077216B6FE}"/>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83375748-D6D7-A497-C19F-581BC09345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31AC1AD6-D101-6CA6-45FC-DC48C0F32DC9}"/>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784456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7630301" y="533292"/>
            <a:ext cx="4132469" cy="2213542"/>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9443525" y="2980612"/>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6CA9855B-4072-4D45-821E-549FDF54813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94" name="Group 93">
              <a:extLst>
                <a:ext uri="{FF2B5EF4-FFF2-40B4-BE49-F238E27FC236}">
                  <a16:creationId xmlns:a16="http://schemas.microsoft.com/office/drawing/2014/main" id="{CD707C0C-4086-4F35-A8FC-A45D727AA61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195" name="Freeform 76">
                <a:extLst>
                  <a:ext uri="{FF2B5EF4-FFF2-40B4-BE49-F238E27FC236}">
                    <a16:creationId xmlns:a16="http://schemas.microsoft.com/office/drawing/2014/main" id="{3D21528F-9013-4CD7-9F7C-D3F3624881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6" name="Freeform 77">
                <a:extLst>
                  <a:ext uri="{FF2B5EF4-FFF2-40B4-BE49-F238E27FC236}">
                    <a16:creationId xmlns:a16="http://schemas.microsoft.com/office/drawing/2014/main" id="{06A8F5A2-62EC-4CDC-945A-E6C50C86CA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97" name="Group 196">
                <a:extLst>
                  <a:ext uri="{FF2B5EF4-FFF2-40B4-BE49-F238E27FC236}">
                    <a16:creationId xmlns:a16="http://schemas.microsoft.com/office/drawing/2014/main" id="{9625C8AA-1597-4CED-8301-18D382EF0DF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198" name="Line 90">
                  <a:extLst>
                    <a:ext uri="{FF2B5EF4-FFF2-40B4-BE49-F238E27FC236}">
                      <a16:creationId xmlns:a16="http://schemas.microsoft.com/office/drawing/2014/main" id="{5DF95B35-23E9-4724-A4F8-8ED718B5DE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91">
                  <a:extLst>
                    <a:ext uri="{FF2B5EF4-FFF2-40B4-BE49-F238E27FC236}">
                      <a16:creationId xmlns:a16="http://schemas.microsoft.com/office/drawing/2014/main" id="{26C6754B-5776-451D-95ED-62AA4D0BAE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92">
                  <a:extLst>
                    <a:ext uri="{FF2B5EF4-FFF2-40B4-BE49-F238E27FC236}">
                      <a16:creationId xmlns:a16="http://schemas.microsoft.com/office/drawing/2014/main" id="{A345A289-8D6C-4886-B54C-3E0D26D176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93">
                  <a:extLst>
                    <a:ext uri="{FF2B5EF4-FFF2-40B4-BE49-F238E27FC236}">
                      <a16:creationId xmlns:a16="http://schemas.microsoft.com/office/drawing/2014/main" id="{5690D981-545B-4A73-A22E-6E701024A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5" name="Group 94">
              <a:extLst>
                <a:ext uri="{FF2B5EF4-FFF2-40B4-BE49-F238E27FC236}">
                  <a16:creationId xmlns:a16="http://schemas.microsoft.com/office/drawing/2014/main" id="{FCB89D53-605D-4497-A82E-C5CB7B9AB10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46" name="Group 145">
                <a:extLst>
                  <a:ext uri="{FF2B5EF4-FFF2-40B4-BE49-F238E27FC236}">
                    <a16:creationId xmlns:a16="http://schemas.microsoft.com/office/drawing/2014/main" id="{4200751B-2483-40F5-8C14-EF64034D453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73" name="Freeform 64">
                  <a:extLst>
                    <a:ext uri="{FF2B5EF4-FFF2-40B4-BE49-F238E27FC236}">
                      <a16:creationId xmlns:a16="http://schemas.microsoft.com/office/drawing/2014/main" id="{A9677C6B-C435-43E3-BF18-DC35709C97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4" name="Freeform 81">
                  <a:extLst>
                    <a:ext uri="{FF2B5EF4-FFF2-40B4-BE49-F238E27FC236}">
                      <a16:creationId xmlns:a16="http://schemas.microsoft.com/office/drawing/2014/main" id="{56E374F1-3376-4D82-B66C-A0588A30F0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5" name="Freeform 61">
                  <a:extLst>
                    <a:ext uri="{FF2B5EF4-FFF2-40B4-BE49-F238E27FC236}">
                      <a16:creationId xmlns:a16="http://schemas.microsoft.com/office/drawing/2014/main" id="{979B4E97-34CE-4034-8523-F1584A0344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6" name="Freeform 78">
                  <a:extLst>
                    <a:ext uri="{FF2B5EF4-FFF2-40B4-BE49-F238E27FC236}">
                      <a16:creationId xmlns:a16="http://schemas.microsoft.com/office/drawing/2014/main" id="{F4C4EFFF-E30B-4F0B-9ED4-FF63047DCBD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7" name="Freeform 84">
                  <a:extLst>
                    <a:ext uri="{FF2B5EF4-FFF2-40B4-BE49-F238E27FC236}">
                      <a16:creationId xmlns:a16="http://schemas.microsoft.com/office/drawing/2014/main" id="{173FDB7E-F5CA-497D-95CF-7A00D6789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8" name="Freeform 87">
                  <a:extLst>
                    <a:ext uri="{FF2B5EF4-FFF2-40B4-BE49-F238E27FC236}">
                      <a16:creationId xmlns:a16="http://schemas.microsoft.com/office/drawing/2014/main" id="{42266BB1-5605-4F64-B071-80A97BAD9C3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9" name="Freeform 60">
                  <a:extLst>
                    <a:ext uri="{FF2B5EF4-FFF2-40B4-BE49-F238E27FC236}">
                      <a16:creationId xmlns:a16="http://schemas.microsoft.com/office/drawing/2014/main" id="{90D15A2A-0F2D-4AB8-8252-303BA5DB3B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0" name="Freeform 59">
                  <a:extLst>
                    <a:ext uri="{FF2B5EF4-FFF2-40B4-BE49-F238E27FC236}">
                      <a16:creationId xmlns:a16="http://schemas.microsoft.com/office/drawing/2014/main" id="{E676282C-5FCF-4E29-AE15-2545F1A685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1" name="Freeform 62">
                  <a:extLst>
                    <a:ext uri="{FF2B5EF4-FFF2-40B4-BE49-F238E27FC236}">
                      <a16:creationId xmlns:a16="http://schemas.microsoft.com/office/drawing/2014/main" id="{AF7EC2A1-EAFC-4851-A4E3-47811C4456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5">
                  <a:extLst>
                    <a:ext uri="{FF2B5EF4-FFF2-40B4-BE49-F238E27FC236}">
                      <a16:creationId xmlns:a16="http://schemas.microsoft.com/office/drawing/2014/main" id="{6F9BD94B-F299-45D3-B66E-F20FBC9246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Freeform 79">
                  <a:extLst>
                    <a:ext uri="{FF2B5EF4-FFF2-40B4-BE49-F238E27FC236}">
                      <a16:creationId xmlns:a16="http://schemas.microsoft.com/office/drawing/2014/main" id="{50E616C9-EAB1-4990-B569-17C6CB0889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4" name="Freeform 82">
                  <a:extLst>
                    <a:ext uri="{FF2B5EF4-FFF2-40B4-BE49-F238E27FC236}">
                      <a16:creationId xmlns:a16="http://schemas.microsoft.com/office/drawing/2014/main" id="{2F983FB0-2CC2-4D5F-A331-4130F138E9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5" name="Freeform 85">
                  <a:extLst>
                    <a:ext uri="{FF2B5EF4-FFF2-40B4-BE49-F238E27FC236}">
                      <a16:creationId xmlns:a16="http://schemas.microsoft.com/office/drawing/2014/main" id="{B1ABC269-0802-4C4A-9E57-6F876F122C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6" name="Freeform 88">
                  <a:extLst>
                    <a:ext uri="{FF2B5EF4-FFF2-40B4-BE49-F238E27FC236}">
                      <a16:creationId xmlns:a16="http://schemas.microsoft.com/office/drawing/2014/main" id="{233153AF-C5CF-40DD-9E5E-9B84272F46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87" name="Group 186">
                  <a:extLst>
                    <a:ext uri="{FF2B5EF4-FFF2-40B4-BE49-F238E27FC236}">
                      <a16:creationId xmlns:a16="http://schemas.microsoft.com/office/drawing/2014/main" id="{95E220B7-17F2-4748-A337-3B8D588603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88" name="Line 63">
                    <a:extLst>
                      <a:ext uri="{FF2B5EF4-FFF2-40B4-BE49-F238E27FC236}">
                        <a16:creationId xmlns:a16="http://schemas.microsoft.com/office/drawing/2014/main" id="{63DC02CB-E162-45FD-AF68-0A1DB537F4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9" name="Line 66">
                    <a:extLst>
                      <a:ext uri="{FF2B5EF4-FFF2-40B4-BE49-F238E27FC236}">
                        <a16:creationId xmlns:a16="http://schemas.microsoft.com/office/drawing/2014/main" id="{4D9CBADA-7016-4987-B723-F7AE8E2E57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0" name="Line 67">
                    <a:extLst>
                      <a:ext uri="{FF2B5EF4-FFF2-40B4-BE49-F238E27FC236}">
                        <a16:creationId xmlns:a16="http://schemas.microsoft.com/office/drawing/2014/main" id="{1DCEDCA0-F979-4B3C-A0CA-F98F2DEE89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1" name="Line 80">
                    <a:extLst>
                      <a:ext uri="{FF2B5EF4-FFF2-40B4-BE49-F238E27FC236}">
                        <a16:creationId xmlns:a16="http://schemas.microsoft.com/office/drawing/2014/main" id="{1B701ADB-B6EB-4BED-8D15-F358A67EC9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2" name="Line 83">
                    <a:extLst>
                      <a:ext uri="{FF2B5EF4-FFF2-40B4-BE49-F238E27FC236}">
                        <a16:creationId xmlns:a16="http://schemas.microsoft.com/office/drawing/2014/main" id="{239EB39D-EF7A-4284-83B8-904957045D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3" name="Line 86">
                    <a:extLst>
                      <a:ext uri="{FF2B5EF4-FFF2-40B4-BE49-F238E27FC236}">
                        <a16:creationId xmlns:a16="http://schemas.microsoft.com/office/drawing/2014/main" id="{59413AC3-6F9D-431E-8136-F15C0FCA62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4" name="Line 89">
                    <a:extLst>
                      <a:ext uri="{FF2B5EF4-FFF2-40B4-BE49-F238E27FC236}">
                        <a16:creationId xmlns:a16="http://schemas.microsoft.com/office/drawing/2014/main" id="{987DF8D6-E53D-4C41-B339-1E5094638F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7" name="Group 146">
                <a:extLst>
                  <a:ext uri="{FF2B5EF4-FFF2-40B4-BE49-F238E27FC236}">
                    <a16:creationId xmlns:a16="http://schemas.microsoft.com/office/drawing/2014/main" id="{66036562-1199-405F-B95A-C3A543B5DB4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5" name="Group 164">
                  <a:extLst>
                    <a:ext uri="{FF2B5EF4-FFF2-40B4-BE49-F238E27FC236}">
                      <a16:creationId xmlns:a16="http://schemas.microsoft.com/office/drawing/2014/main" id="{C4C4997E-6944-4940-8B33-92DB90BCE3A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69" name="Straight Connector 168">
                    <a:extLst>
                      <a:ext uri="{FF2B5EF4-FFF2-40B4-BE49-F238E27FC236}">
                        <a16:creationId xmlns:a16="http://schemas.microsoft.com/office/drawing/2014/main" id="{0A44DA53-5DA1-44E2-8EB4-F53CC84C9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F072B3FF-FEA5-46BC-8627-9B46C5F396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1" name="Rectangle 30">
                    <a:extLst>
                      <a:ext uri="{FF2B5EF4-FFF2-40B4-BE49-F238E27FC236}">
                        <a16:creationId xmlns:a16="http://schemas.microsoft.com/office/drawing/2014/main" id="{FB18587D-1BDA-4D28-9B48-3C37C764B6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Rectangle 30">
                    <a:extLst>
                      <a:ext uri="{FF2B5EF4-FFF2-40B4-BE49-F238E27FC236}">
                        <a16:creationId xmlns:a16="http://schemas.microsoft.com/office/drawing/2014/main" id="{8CFE033B-F34F-4836-B6F3-93E6C7D9C5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6" name="Group 165">
                  <a:extLst>
                    <a:ext uri="{FF2B5EF4-FFF2-40B4-BE49-F238E27FC236}">
                      <a16:creationId xmlns:a16="http://schemas.microsoft.com/office/drawing/2014/main" id="{07F79761-CFAA-4330-8067-31EC1DC3E1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7" name="Freeform: Shape 166">
                    <a:extLst>
                      <a:ext uri="{FF2B5EF4-FFF2-40B4-BE49-F238E27FC236}">
                        <a16:creationId xmlns:a16="http://schemas.microsoft.com/office/drawing/2014/main" id="{8A0BC496-427B-4836-B989-97B0673D8F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68" name="Freeform: Shape 167">
                    <a:extLst>
                      <a:ext uri="{FF2B5EF4-FFF2-40B4-BE49-F238E27FC236}">
                        <a16:creationId xmlns:a16="http://schemas.microsoft.com/office/drawing/2014/main" id="{A0D554E1-33ED-415C-BF15-FC38D2E33C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48" name="Group 147">
                <a:extLst>
                  <a:ext uri="{FF2B5EF4-FFF2-40B4-BE49-F238E27FC236}">
                    <a16:creationId xmlns:a16="http://schemas.microsoft.com/office/drawing/2014/main" id="{D1F1EE7D-C5FF-46EA-AB9C-94E1F2D9B73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1" name="Group 160">
                  <a:extLst>
                    <a:ext uri="{FF2B5EF4-FFF2-40B4-BE49-F238E27FC236}">
                      <a16:creationId xmlns:a16="http://schemas.microsoft.com/office/drawing/2014/main" id="{2AC2FE37-AED7-4C81-A52E-FD105C1BDA8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3" name="Freeform 68">
                    <a:extLst>
                      <a:ext uri="{FF2B5EF4-FFF2-40B4-BE49-F238E27FC236}">
                        <a16:creationId xmlns:a16="http://schemas.microsoft.com/office/drawing/2014/main" id="{AB34FC05-3259-4BE2-8DA9-91435FAFCE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69">
                    <a:extLst>
                      <a:ext uri="{FF2B5EF4-FFF2-40B4-BE49-F238E27FC236}">
                        <a16:creationId xmlns:a16="http://schemas.microsoft.com/office/drawing/2014/main" id="{AC11598E-3FD2-47F3-8E57-D5D6130DBC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62" name="Line 70">
                  <a:extLst>
                    <a:ext uri="{FF2B5EF4-FFF2-40B4-BE49-F238E27FC236}">
                      <a16:creationId xmlns:a16="http://schemas.microsoft.com/office/drawing/2014/main" id="{37D098FA-73CF-44E6-B612-7DE664E5DE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9" name="Group 148">
                <a:extLst>
                  <a:ext uri="{FF2B5EF4-FFF2-40B4-BE49-F238E27FC236}">
                    <a16:creationId xmlns:a16="http://schemas.microsoft.com/office/drawing/2014/main" id="{66672930-1A30-4508-A9D2-FA4271C6B1E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58" name="Freeform 68">
                  <a:extLst>
                    <a:ext uri="{FF2B5EF4-FFF2-40B4-BE49-F238E27FC236}">
                      <a16:creationId xmlns:a16="http://schemas.microsoft.com/office/drawing/2014/main" id="{174F3D5B-9943-4A8B-8699-ABB2B7991B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9">
                  <a:extLst>
                    <a:ext uri="{FF2B5EF4-FFF2-40B4-BE49-F238E27FC236}">
                      <a16:creationId xmlns:a16="http://schemas.microsoft.com/office/drawing/2014/main" id="{6834DCA2-951C-4A9B-8490-5C7BD0FFBB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Line 70">
                  <a:extLst>
                    <a:ext uri="{FF2B5EF4-FFF2-40B4-BE49-F238E27FC236}">
                      <a16:creationId xmlns:a16="http://schemas.microsoft.com/office/drawing/2014/main" id="{316B6CF4-BCF3-4765-B744-A1EB5A76D3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0" name="Group 149">
                <a:extLst>
                  <a:ext uri="{FF2B5EF4-FFF2-40B4-BE49-F238E27FC236}">
                    <a16:creationId xmlns:a16="http://schemas.microsoft.com/office/drawing/2014/main" id="{BAD99054-FC47-4391-9369-B309A0AA258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51" name="Group 150">
                  <a:extLst>
                    <a:ext uri="{FF2B5EF4-FFF2-40B4-BE49-F238E27FC236}">
                      <a16:creationId xmlns:a16="http://schemas.microsoft.com/office/drawing/2014/main" id="{1A1CDB94-FE6F-4AAC-94D9-DDCEC703B1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56" name="Freeform: Shape 155">
                    <a:extLst>
                      <a:ext uri="{FF2B5EF4-FFF2-40B4-BE49-F238E27FC236}">
                        <a16:creationId xmlns:a16="http://schemas.microsoft.com/office/drawing/2014/main" id="{99B22DCB-54E6-4769-9DD7-3736B4041B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57" name="Freeform: Shape 156">
                    <a:extLst>
                      <a:ext uri="{FF2B5EF4-FFF2-40B4-BE49-F238E27FC236}">
                        <a16:creationId xmlns:a16="http://schemas.microsoft.com/office/drawing/2014/main" id="{67DA3C33-5733-4571-AD7C-F9D7447D18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52" name="Group 151">
                  <a:extLst>
                    <a:ext uri="{FF2B5EF4-FFF2-40B4-BE49-F238E27FC236}">
                      <a16:creationId xmlns:a16="http://schemas.microsoft.com/office/drawing/2014/main" id="{DEACDE3F-3571-479B-8545-A0EB157DFB7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53" name="Straight Connector 152">
                    <a:extLst>
                      <a:ext uri="{FF2B5EF4-FFF2-40B4-BE49-F238E27FC236}">
                        <a16:creationId xmlns:a16="http://schemas.microsoft.com/office/drawing/2014/main" id="{0EBC688C-242B-4AF8-9A28-74C5D3A7DD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54" name="Rectangle 5">
                    <a:extLst>
                      <a:ext uri="{FF2B5EF4-FFF2-40B4-BE49-F238E27FC236}">
                        <a16:creationId xmlns:a16="http://schemas.microsoft.com/office/drawing/2014/main" id="{C4C8C45C-CEB8-4DEA-A7C9-8028747D4C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ectangle 5">
                    <a:extLst>
                      <a:ext uri="{FF2B5EF4-FFF2-40B4-BE49-F238E27FC236}">
                        <a16:creationId xmlns:a16="http://schemas.microsoft.com/office/drawing/2014/main" id="{7FC624AF-D992-41C1-A403-A0A4731BE0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96" name="Group 95">
              <a:extLst>
                <a:ext uri="{FF2B5EF4-FFF2-40B4-BE49-F238E27FC236}">
                  <a16:creationId xmlns:a16="http://schemas.microsoft.com/office/drawing/2014/main" id="{F63171A4-E846-4A64-8292-3ED3583B6DE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97" name="Group 96">
                <a:extLst>
                  <a:ext uri="{FF2B5EF4-FFF2-40B4-BE49-F238E27FC236}">
                    <a16:creationId xmlns:a16="http://schemas.microsoft.com/office/drawing/2014/main" id="{E59C66F3-BAB8-46AB-849B-0BC14A74B8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24" name="Freeform 64">
                  <a:extLst>
                    <a:ext uri="{FF2B5EF4-FFF2-40B4-BE49-F238E27FC236}">
                      <a16:creationId xmlns:a16="http://schemas.microsoft.com/office/drawing/2014/main" id="{68CD087B-52FF-4F11-A251-6F6A6B9093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1">
                  <a:extLst>
                    <a:ext uri="{FF2B5EF4-FFF2-40B4-BE49-F238E27FC236}">
                      <a16:creationId xmlns:a16="http://schemas.microsoft.com/office/drawing/2014/main" id="{7FD7CD23-A1FC-41E8-A563-0B0A87A8FC8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61">
                  <a:extLst>
                    <a:ext uri="{FF2B5EF4-FFF2-40B4-BE49-F238E27FC236}">
                      <a16:creationId xmlns:a16="http://schemas.microsoft.com/office/drawing/2014/main" id="{A3A34481-695D-470B-9A01-A047EAA615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78">
                  <a:extLst>
                    <a:ext uri="{FF2B5EF4-FFF2-40B4-BE49-F238E27FC236}">
                      <a16:creationId xmlns:a16="http://schemas.microsoft.com/office/drawing/2014/main" id="{5B26EEFA-6CAA-4BF6-B4BD-7C083D59BF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84">
                  <a:extLst>
                    <a:ext uri="{FF2B5EF4-FFF2-40B4-BE49-F238E27FC236}">
                      <a16:creationId xmlns:a16="http://schemas.microsoft.com/office/drawing/2014/main" id="{61976329-310A-4F70-B22C-F032D4BF7E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87">
                  <a:extLst>
                    <a:ext uri="{FF2B5EF4-FFF2-40B4-BE49-F238E27FC236}">
                      <a16:creationId xmlns:a16="http://schemas.microsoft.com/office/drawing/2014/main" id="{0A0DA1ED-70C5-4D8F-B61F-F6E9E07D59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60">
                  <a:extLst>
                    <a:ext uri="{FF2B5EF4-FFF2-40B4-BE49-F238E27FC236}">
                      <a16:creationId xmlns:a16="http://schemas.microsoft.com/office/drawing/2014/main" id="{EDF58541-8ECC-487F-96C7-3267D0F9C8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59">
                  <a:extLst>
                    <a:ext uri="{FF2B5EF4-FFF2-40B4-BE49-F238E27FC236}">
                      <a16:creationId xmlns:a16="http://schemas.microsoft.com/office/drawing/2014/main" id="{D1DAAA62-5552-4436-97D9-353F629E8A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2" name="Freeform 62">
                  <a:extLst>
                    <a:ext uri="{FF2B5EF4-FFF2-40B4-BE49-F238E27FC236}">
                      <a16:creationId xmlns:a16="http://schemas.microsoft.com/office/drawing/2014/main" id="{EBA1BB6B-72EF-4525-89A1-FC5BE70D71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5">
                  <a:extLst>
                    <a:ext uri="{FF2B5EF4-FFF2-40B4-BE49-F238E27FC236}">
                      <a16:creationId xmlns:a16="http://schemas.microsoft.com/office/drawing/2014/main" id="{D3BD4012-93F7-424A-9146-8E7E831D9E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Freeform 79">
                  <a:extLst>
                    <a:ext uri="{FF2B5EF4-FFF2-40B4-BE49-F238E27FC236}">
                      <a16:creationId xmlns:a16="http://schemas.microsoft.com/office/drawing/2014/main" id="{A2E36983-6A8E-4C78-AA27-363C0D676C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82">
                  <a:extLst>
                    <a:ext uri="{FF2B5EF4-FFF2-40B4-BE49-F238E27FC236}">
                      <a16:creationId xmlns:a16="http://schemas.microsoft.com/office/drawing/2014/main" id="{AB2380FC-F201-44F0-A531-1402201E4E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6" name="Freeform 85">
                  <a:extLst>
                    <a:ext uri="{FF2B5EF4-FFF2-40B4-BE49-F238E27FC236}">
                      <a16:creationId xmlns:a16="http://schemas.microsoft.com/office/drawing/2014/main" id="{737C3A27-BD47-4E93-A1E3-33B902DD0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7" name="Freeform 88">
                  <a:extLst>
                    <a:ext uri="{FF2B5EF4-FFF2-40B4-BE49-F238E27FC236}">
                      <a16:creationId xmlns:a16="http://schemas.microsoft.com/office/drawing/2014/main" id="{C257BCC6-B88D-4C3B-BEFD-25D320F39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38" name="Group 137">
                  <a:extLst>
                    <a:ext uri="{FF2B5EF4-FFF2-40B4-BE49-F238E27FC236}">
                      <a16:creationId xmlns:a16="http://schemas.microsoft.com/office/drawing/2014/main" id="{0519964D-597A-4E0C-B66C-89D30B8582B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39" name="Line 63">
                    <a:extLst>
                      <a:ext uri="{FF2B5EF4-FFF2-40B4-BE49-F238E27FC236}">
                        <a16:creationId xmlns:a16="http://schemas.microsoft.com/office/drawing/2014/main" id="{A31BADE6-3732-4787-8841-96E8F05C0A9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0" name="Line 66">
                    <a:extLst>
                      <a:ext uri="{FF2B5EF4-FFF2-40B4-BE49-F238E27FC236}">
                        <a16:creationId xmlns:a16="http://schemas.microsoft.com/office/drawing/2014/main" id="{447ED593-61E3-4BD7-8984-7FE5621549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1" name="Line 67">
                    <a:extLst>
                      <a:ext uri="{FF2B5EF4-FFF2-40B4-BE49-F238E27FC236}">
                        <a16:creationId xmlns:a16="http://schemas.microsoft.com/office/drawing/2014/main" id="{6AD98272-0FC0-49AC-9877-8D2BAA5148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2" name="Line 80">
                    <a:extLst>
                      <a:ext uri="{FF2B5EF4-FFF2-40B4-BE49-F238E27FC236}">
                        <a16:creationId xmlns:a16="http://schemas.microsoft.com/office/drawing/2014/main" id="{D54770D9-48C7-4C76-9F40-65C9B9C05C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3" name="Line 83">
                    <a:extLst>
                      <a:ext uri="{FF2B5EF4-FFF2-40B4-BE49-F238E27FC236}">
                        <a16:creationId xmlns:a16="http://schemas.microsoft.com/office/drawing/2014/main" id="{4B9C1A3A-3DED-4CC1-820C-16B358DF9E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4" name="Line 86">
                    <a:extLst>
                      <a:ext uri="{FF2B5EF4-FFF2-40B4-BE49-F238E27FC236}">
                        <a16:creationId xmlns:a16="http://schemas.microsoft.com/office/drawing/2014/main" id="{2404A56E-8A81-48CB-9AC4-2CB6EA55DD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5" name="Line 89">
                    <a:extLst>
                      <a:ext uri="{FF2B5EF4-FFF2-40B4-BE49-F238E27FC236}">
                        <a16:creationId xmlns:a16="http://schemas.microsoft.com/office/drawing/2014/main" id="{6D6A743B-85A5-41A8-9664-D654620D25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23DAD9FD-AF99-4D89-9BC8-E6739BD17AC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6" name="Group 115">
                  <a:extLst>
                    <a:ext uri="{FF2B5EF4-FFF2-40B4-BE49-F238E27FC236}">
                      <a16:creationId xmlns:a16="http://schemas.microsoft.com/office/drawing/2014/main" id="{D7170781-0173-4FAB-8358-42C469FC51A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20" name="Straight Connector 119">
                    <a:extLst>
                      <a:ext uri="{FF2B5EF4-FFF2-40B4-BE49-F238E27FC236}">
                        <a16:creationId xmlns:a16="http://schemas.microsoft.com/office/drawing/2014/main" id="{03C55E22-B879-4AE0-BC46-BA8A4E950C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AA07E073-1978-4DCC-9E5C-FF89EF524B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2" name="Rectangle 30">
                    <a:extLst>
                      <a:ext uri="{FF2B5EF4-FFF2-40B4-BE49-F238E27FC236}">
                        <a16:creationId xmlns:a16="http://schemas.microsoft.com/office/drawing/2014/main" id="{5691F80E-D2E0-4E78-AA76-8D827AE410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30">
                    <a:extLst>
                      <a:ext uri="{FF2B5EF4-FFF2-40B4-BE49-F238E27FC236}">
                        <a16:creationId xmlns:a16="http://schemas.microsoft.com/office/drawing/2014/main" id="{E34C55D1-5C55-44D3-9C26-E1951DA3937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7" name="Group 116">
                  <a:extLst>
                    <a:ext uri="{FF2B5EF4-FFF2-40B4-BE49-F238E27FC236}">
                      <a16:creationId xmlns:a16="http://schemas.microsoft.com/office/drawing/2014/main" id="{4C9CB0E6-07EF-4140-926D-D380C1A88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8" name="Freeform: Shape 117">
                    <a:extLst>
                      <a:ext uri="{FF2B5EF4-FFF2-40B4-BE49-F238E27FC236}">
                        <a16:creationId xmlns:a16="http://schemas.microsoft.com/office/drawing/2014/main" id="{263BBD78-504D-435B-8933-2C460DC38E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9" name="Freeform: Shape 118">
                    <a:extLst>
                      <a:ext uri="{FF2B5EF4-FFF2-40B4-BE49-F238E27FC236}">
                        <a16:creationId xmlns:a16="http://schemas.microsoft.com/office/drawing/2014/main" id="{1AD78D29-1FCF-4E88-A958-924F701D5E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9" name="Group 98">
                <a:extLst>
                  <a:ext uri="{FF2B5EF4-FFF2-40B4-BE49-F238E27FC236}">
                    <a16:creationId xmlns:a16="http://schemas.microsoft.com/office/drawing/2014/main" id="{EA551A3F-69EF-45CC-87F7-867808A3FAD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12" name="Group 111">
                  <a:extLst>
                    <a:ext uri="{FF2B5EF4-FFF2-40B4-BE49-F238E27FC236}">
                      <a16:creationId xmlns:a16="http://schemas.microsoft.com/office/drawing/2014/main" id="{12724B09-E74E-49FA-BB5D-583BB89B798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4" name="Freeform 68">
                    <a:extLst>
                      <a:ext uri="{FF2B5EF4-FFF2-40B4-BE49-F238E27FC236}">
                        <a16:creationId xmlns:a16="http://schemas.microsoft.com/office/drawing/2014/main" id="{DA2788BF-64AD-4328-8CB9-8C2C98CF54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9">
                    <a:extLst>
                      <a:ext uri="{FF2B5EF4-FFF2-40B4-BE49-F238E27FC236}">
                        <a16:creationId xmlns:a16="http://schemas.microsoft.com/office/drawing/2014/main" id="{D9591CB5-16C9-44FC-B125-529D33F91B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3" name="Line 70">
                  <a:extLst>
                    <a:ext uri="{FF2B5EF4-FFF2-40B4-BE49-F238E27FC236}">
                      <a16:creationId xmlns:a16="http://schemas.microsoft.com/office/drawing/2014/main" id="{4F82A945-38F0-45AF-A28A-C6A0E6A2E7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0" name="Group 99">
                <a:extLst>
                  <a:ext uri="{FF2B5EF4-FFF2-40B4-BE49-F238E27FC236}">
                    <a16:creationId xmlns:a16="http://schemas.microsoft.com/office/drawing/2014/main" id="{80FA6744-F48F-4652-86E5-BA3ABEF3227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09" name="Freeform 68">
                  <a:extLst>
                    <a:ext uri="{FF2B5EF4-FFF2-40B4-BE49-F238E27FC236}">
                      <a16:creationId xmlns:a16="http://schemas.microsoft.com/office/drawing/2014/main" id="{FAC3DEAD-5797-4CA1-A8F2-3F487AAC6B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69">
                  <a:extLst>
                    <a:ext uri="{FF2B5EF4-FFF2-40B4-BE49-F238E27FC236}">
                      <a16:creationId xmlns:a16="http://schemas.microsoft.com/office/drawing/2014/main" id="{F9AF9D64-C9FB-4D32-993D-3423A2E55E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Line 70">
                  <a:extLst>
                    <a:ext uri="{FF2B5EF4-FFF2-40B4-BE49-F238E27FC236}">
                      <a16:creationId xmlns:a16="http://schemas.microsoft.com/office/drawing/2014/main" id="{9097AC72-422F-4CE0-A772-A63E2294AC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a:extLst>
                  <a:ext uri="{FF2B5EF4-FFF2-40B4-BE49-F238E27FC236}">
                    <a16:creationId xmlns:a16="http://schemas.microsoft.com/office/drawing/2014/main" id="{1A6B3F4D-48A0-4FC2-8720-2606D6AA04C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02" name="Group 101">
                  <a:extLst>
                    <a:ext uri="{FF2B5EF4-FFF2-40B4-BE49-F238E27FC236}">
                      <a16:creationId xmlns:a16="http://schemas.microsoft.com/office/drawing/2014/main" id="{67E4FA26-563D-4D19-BAEB-A370818E51A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07" name="Freeform: Shape 106">
                    <a:extLst>
                      <a:ext uri="{FF2B5EF4-FFF2-40B4-BE49-F238E27FC236}">
                        <a16:creationId xmlns:a16="http://schemas.microsoft.com/office/drawing/2014/main" id="{03B51AAC-6B1D-43D1-8885-402653BA90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8" name="Freeform: Shape 107">
                    <a:extLst>
                      <a:ext uri="{FF2B5EF4-FFF2-40B4-BE49-F238E27FC236}">
                        <a16:creationId xmlns:a16="http://schemas.microsoft.com/office/drawing/2014/main" id="{CF4180FB-7FBD-421F-A284-4C2CC61B38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03" name="Group 102">
                  <a:extLst>
                    <a:ext uri="{FF2B5EF4-FFF2-40B4-BE49-F238E27FC236}">
                      <a16:creationId xmlns:a16="http://schemas.microsoft.com/office/drawing/2014/main" id="{28E615C5-6A2E-4BF3-A3A8-9061C5B1B84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04" name="Straight Connector 103">
                    <a:extLst>
                      <a:ext uri="{FF2B5EF4-FFF2-40B4-BE49-F238E27FC236}">
                        <a16:creationId xmlns:a16="http://schemas.microsoft.com/office/drawing/2014/main" id="{B15A4CEB-6B8D-48C3-8484-3EC282A34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5" name="Rectangle 5">
                    <a:extLst>
                      <a:ext uri="{FF2B5EF4-FFF2-40B4-BE49-F238E27FC236}">
                        <a16:creationId xmlns:a16="http://schemas.microsoft.com/office/drawing/2014/main" id="{38F7FD7D-E582-4214-B1B3-D289130553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5">
                    <a:extLst>
                      <a:ext uri="{FF2B5EF4-FFF2-40B4-BE49-F238E27FC236}">
                        <a16:creationId xmlns:a16="http://schemas.microsoft.com/office/drawing/2014/main" id="{B74D1DAC-C0D4-447E-8665-EAFF34F4E3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sp>
        <p:nvSpPr>
          <p:cNvPr id="4" name="Content Placeholder 3">
            <a:extLst>
              <a:ext uri="{FF2B5EF4-FFF2-40B4-BE49-F238E27FC236}">
                <a16:creationId xmlns:a16="http://schemas.microsoft.com/office/drawing/2014/main" id="{8F8E5FA1-697B-6FB5-4F63-346DF5F17039}"/>
              </a:ext>
            </a:extLst>
          </p:cNvPr>
          <p:cNvSpPr>
            <a:spLocks noGrp="1"/>
          </p:cNvSpPr>
          <p:nvPr>
            <p:ph sz="quarter" idx="15" hasCustomPrompt="1"/>
          </p:nvPr>
        </p:nvSpPr>
        <p:spPr>
          <a:xfrm>
            <a:off x="7630067" y="3219450"/>
            <a:ext cx="4128934" cy="3092780"/>
          </a:xfrm>
        </p:spPr>
        <p:txBody>
          <a:bodyPr/>
          <a:lstStyle>
            <a:lvl1pPr marL="0" indent="0" algn="ctr">
              <a:buNone/>
              <a:defRPr lang="en-US" sz="2000" kern="1200" spc="50" dirty="0" smtClean="0">
                <a:solidFill>
                  <a:schemeClr val="tx1">
                    <a:alpha val="60000"/>
                  </a:schemeClr>
                </a:solidFill>
                <a:latin typeface="+mn-lt"/>
                <a:ea typeface="+mn-ea"/>
                <a:cs typeface="Calibri"/>
              </a:defRPr>
            </a:lvl1pPr>
            <a:lvl2pPr marL="360000" indent="0">
              <a:buNone/>
              <a:defRPr lang="en-US" sz="2000" kern="1200" spc="50" dirty="0" smtClean="0">
                <a:solidFill>
                  <a:schemeClr val="tx1">
                    <a:alpha val="60000"/>
                  </a:schemeClr>
                </a:solidFill>
                <a:latin typeface="+mn-lt"/>
                <a:ea typeface="+mn-ea"/>
                <a:cs typeface="Calibri"/>
              </a:defRPr>
            </a:lvl2pPr>
            <a:lvl3pPr marL="720000" indent="0">
              <a:buNone/>
              <a:defRPr lang="en-US" sz="2000" kern="1200" spc="50" dirty="0" smtClean="0">
                <a:solidFill>
                  <a:schemeClr val="tx1">
                    <a:alpha val="60000"/>
                  </a:schemeClr>
                </a:solidFill>
                <a:latin typeface="+mn-lt"/>
                <a:ea typeface="+mn-ea"/>
                <a:cs typeface="Calibri"/>
              </a:defRPr>
            </a:lvl3pPr>
            <a:lvl4pPr marL="1080000" indent="0">
              <a:buNone/>
              <a:defRPr lang="en-US" sz="2000" kern="1200" spc="50" dirty="0" smtClean="0">
                <a:solidFill>
                  <a:schemeClr val="tx1">
                    <a:alpha val="60000"/>
                  </a:schemeClr>
                </a:solidFill>
                <a:latin typeface="+mn-lt"/>
                <a:ea typeface="+mn-ea"/>
                <a:cs typeface="Calibri"/>
              </a:defRPr>
            </a:lvl4pPr>
            <a:lvl5pPr marL="1440000" indent="0">
              <a:buNone/>
              <a:defRPr lang="en-US" sz="2000" kern="1200" spc="50" dirty="0">
                <a:solidFill>
                  <a:schemeClr val="tx1">
                    <a:alpha val="60000"/>
                  </a:schemeClr>
                </a:solidFill>
                <a:latin typeface="+mn-lt"/>
                <a:ea typeface="+mn-ea"/>
                <a:cs typeface="Calibri"/>
              </a:defRPr>
            </a:lvl5pPr>
          </a:lstStyle>
          <a:p>
            <a:pPr lvl="0"/>
            <a:r>
              <a:rPr lang="en-US" dirty="0"/>
              <a:t>Click to add text</a:t>
            </a:r>
          </a:p>
        </p:txBody>
      </p:sp>
    </p:spTree>
    <p:extLst>
      <p:ext uri="{BB962C8B-B14F-4D97-AF65-F5344CB8AC3E}">
        <p14:creationId xmlns:p14="http://schemas.microsoft.com/office/powerpoint/2010/main" val="11894668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984522" y="298564"/>
            <a:ext cx="4650901" cy="6260873"/>
          </a:xfrm>
        </p:spPr>
        <p:txBody>
          <a:bodyPr anchor="ctr">
            <a:noAutofit/>
          </a:bodyPr>
          <a:lstStyle>
            <a:lvl1pPr algn="ctr">
              <a:defRPr sz="6000"/>
            </a:lvl1pPr>
          </a:lstStyle>
          <a:p>
            <a:r>
              <a:rPr lang="en-US" dirty="0"/>
              <a:t>Click to add title</a:t>
            </a:r>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4229122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24494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45040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7252712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5523027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10/3/2024</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grpSp>
        <p:nvGrpSpPr>
          <p:cNvPr id="6" name="Group 5">
            <a:extLst>
              <a:ext uri="{FF2B5EF4-FFF2-40B4-BE49-F238E27FC236}">
                <a16:creationId xmlns:a16="http://schemas.microsoft.com/office/drawing/2014/main" id="{17004688-7200-27A0-AED2-FDEA0C50E2E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0962AE0E-CD08-E4A3-B4FB-58E3FB6095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942343E8-72A7-5457-2C99-D033A36FF0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1C19E638-91EB-75DC-9458-EA0229C044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6E02EB3D-A45E-B4B7-9E49-65E6921C6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46ED0F2C-33C6-33F8-D25A-653073FA8F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76C992DF-7C76-80E6-220E-5545B437E8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1532E4B2-6FAE-2363-8842-E08A265B0F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D7AE19E9-E19F-29AF-639C-44EB5FB5E3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FC6B75DA-401A-8C4D-421A-4A0230030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83B7B7D8-FAE1-EF25-3177-C597CA2855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D8189C2B-39BF-F3AD-761F-3EC5A41393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9B3C11E0-E220-6347-106F-7361EEF4B7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79AAD932-DEE5-826A-1B8E-BF1B2B2BB3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A9BA9C23-F16A-423E-DB70-2BBBE58B0C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237FA726-DD02-A25D-C698-4FB16B377C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A0991B4B-EDB7-1AEE-679D-75A7958333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198D13E0-51CA-CC43-BFAD-752CD4E5ED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979DDC47-298E-AFD7-CE86-9F24018FCB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FDF6497C-C9D8-77C1-9EC1-AA3DC693FD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F94954A5-B504-9802-E8A3-D92A434B21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26CA4C70-E5AD-FFC4-4F64-9029A88E16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C2F66C97-233E-069E-842E-FC7DD613F3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AA0F3696-6B0D-543A-4D40-8B145249C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29D21825-8498-CADF-8EB5-D08C5C4348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D1EBC7BA-66A7-56E5-19F7-65B9A2BE6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41A6EA28-930F-EBBA-43EE-6CB627294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5297B34D-B81D-6350-4194-484D7EC282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DD7C599E-910F-8D88-3AA0-B24C9A79E1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E663B789-16D2-7968-1AB9-E036E4D428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EBE4D28C-9D5D-2CDF-4E98-5D046F140C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9D439ED-096C-BC38-ECCB-78B2B5178F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E820AB2-DB7A-A79D-FAE4-35AC3D677C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88E5C4B-5B7B-FDA4-A576-7854A9D159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E3C02BC9-4E4F-3743-8563-808D6A0B43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D0EF96EA-252F-062A-E566-42ABC6B903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58DCE928-965C-EA85-F5C1-24E19E4585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B5B70EF0-D01D-E5DD-0234-6B93EE439E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0351E2-397A-7FC9-6BE5-A3018AAB2B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9EE4DD70-FCD0-DFFE-52A6-0DE9BC2331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466F87F-6F35-E28C-1556-6383A82F7F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D4FD8A8E-2B46-F940-BD0E-086FCF7666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7532BE26-5B7C-EE9E-4191-8A54CDBBD6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BFC8ECE6-D59A-9EE4-CB81-D6162F00D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5080BC2-EE72-5D70-6666-DEBC491653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393AA0A3-2A8A-2332-F348-F88D6E1F3B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54355255-9D4E-147B-DA9E-4FFB14E7C1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0C229BCD-A083-BC81-2151-41E4947E0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F138DCEE-5B8D-D5E5-54B6-6B0BA01F6E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F00BD61F-0747-E748-6BFB-CB875F4942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7C45B1B-92EA-5E82-24D1-931DB8AF99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11B1265-0119-731D-E758-7C0BAFE4B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35056C9E-95B1-E743-9A73-5A39803B74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873B7450-9F65-5384-2976-127FD87757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93FE1A96-9FB8-DD4B-5EB8-26A91007B6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07C997E7-D2EC-2533-34E1-ADA752DD0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CDFD69D0-D4F6-6990-4E0A-C6FEB0CE49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825CB36E-9726-A54C-5717-F6A428FED5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F8184497-7251-D4E9-F39C-EE556E4B10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835D68A6-6C40-806B-C58A-25B22D6BC6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E36097E1-57E6-7188-7C0D-36C56EF55F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9C1BAB2A-BA9C-8C5A-13B8-CE9C056AE6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F8DCA4A-A0D6-514F-47BB-541F133C69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0BEDD737-7AD9-32AF-DA50-AE940D883A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361792E-BF11-44DD-3900-9EE92815F3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EF08723B-66BF-73AE-106A-58DBBBABF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866A6C7D-739E-6ED2-8DC9-F62F969772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CAE0274-E38E-54A4-13C4-FFD1A9DDC6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7561DEAF-B810-94D1-71BB-2116BFFFA7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323C31A5-9409-F839-90BA-3883DC5323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42742EC4-5A1C-631E-398C-F3C5A9C4A2E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D2C0A335-0DBB-9CDA-7CB6-64689BB782A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21B6FD8-0F3F-70F9-2457-87BB8AAB793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44ACA065-23B9-0399-85C9-8821480A7D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360F78FE-550E-F182-27C9-8D0D0411F4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82BEC42F-0A94-4DB3-9210-90D9BA7610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4639297D-A086-3111-DE35-3ADFC63EC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0A57F373-E650-007D-EF3A-125835724B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3F7AA1C2-3BC9-2CC2-246C-891EEAAAAA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8095730D-9E3D-CB3A-4FF1-D9B51A162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FDC9A03-E7DE-3D3E-74F8-C2990A5082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3B430687-A11D-CFC5-B7C6-AF9A47914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F9EEDCBB-CCC4-61BB-3480-8D21A3D2F1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00389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9105187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40213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8089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8199903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9" r:id="rId14"/>
    <p:sldLayoutId id="2147483717" r:id="rId15"/>
    <p:sldLayoutId id="2147483672" r:id="rId16"/>
  </p:sldLayoutIdLst>
  <p:hf sldNum="0" hdr="0" ft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2" orient="horz" pos="2160">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2" pos="3840">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p:txBody>
          <a:bodyPr>
            <a:noAutofit/>
          </a:bodyPr>
          <a:lstStyle/>
          <a:p>
            <a:r>
              <a:rPr lang="en-US" dirty="0"/>
              <a:t>Retail Data Analysis Project</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p:txBody>
          <a:bodyPr>
            <a:normAutofit/>
          </a:bodyPr>
          <a:lstStyle/>
          <a:p>
            <a:r>
              <a:rPr lang="en-US" dirty="0"/>
              <a:t>Overview of the Data</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p:txBody>
          <a:bodyPr>
            <a:normAutofit/>
          </a:bodyPr>
          <a:lstStyle/>
          <a:p>
            <a:pPr marL="0" indent="0">
              <a:buNone/>
            </a:pPr>
            <a:r>
              <a:rPr lang="en-US" dirty="0"/>
              <a:t>Store:  The store number</a:t>
            </a:r>
          </a:p>
          <a:p>
            <a:pPr marL="0" indent="0">
              <a:buNone/>
            </a:pPr>
            <a:r>
              <a:rPr lang="en-US" dirty="0"/>
              <a:t>Dept:  The department number</a:t>
            </a:r>
          </a:p>
          <a:p>
            <a:pPr marL="0" indent="0">
              <a:buNone/>
            </a:pPr>
            <a:r>
              <a:rPr lang="en-US" dirty="0"/>
              <a:t>Date: the week</a:t>
            </a:r>
          </a:p>
          <a:p>
            <a:pPr marL="0" indent="0">
              <a:buNone/>
            </a:pPr>
            <a:r>
              <a:rPr lang="en-US" dirty="0" err="1"/>
              <a:t>Weekly_Sales</a:t>
            </a:r>
            <a:r>
              <a:rPr lang="en-US" dirty="0"/>
              <a:t>: Sales for the given department and store</a:t>
            </a:r>
          </a:p>
          <a:p>
            <a:pPr marL="0" indent="0">
              <a:buNone/>
            </a:pPr>
            <a:r>
              <a:rPr lang="en-US" dirty="0" err="1"/>
              <a:t>IsHoliday</a:t>
            </a:r>
            <a:r>
              <a:rPr lang="en-US" dirty="0"/>
              <a:t>: Whether the week is a special holiday week</a:t>
            </a:r>
          </a:p>
          <a:p>
            <a:pPr marL="0" indent="0">
              <a:buNone/>
            </a:pPr>
            <a:endParaRPr lang="en-US" dirty="0"/>
          </a:p>
        </p:txBody>
      </p:sp>
    </p:spTree>
    <p:extLst>
      <p:ext uri="{BB962C8B-B14F-4D97-AF65-F5344CB8AC3E}">
        <p14:creationId xmlns:p14="http://schemas.microsoft.com/office/powerpoint/2010/main" val="2430314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p:txBody>
          <a:bodyPr>
            <a:normAutofit/>
          </a:bodyPr>
          <a:lstStyle/>
          <a:p>
            <a:r>
              <a:rPr lang="en-US" dirty="0"/>
              <a:t>Insights</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p:txBody>
          <a:bodyPr>
            <a:normAutofit/>
          </a:bodyPr>
          <a:lstStyle/>
          <a:p>
            <a:pPr marL="0" indent="0">
              <a:buNone/>
            </a:pPr>
            <a:r>
              <a:rPr lang="en-US" dirty="0"/>
              <a:t>•	Weekly sales of department 91, 95, and 38 are performing significantly higher on the period of 2010~2012 and individually on yearly sales as well.</a:t>
            </a:r>
          </a:p>
          <a:p>
            <a:pPr marL="0" indent="0">
              <a:buNone/>
            </a:pPr>
            <a:r>
              <a:rPr lang="en-US" dirty="0"/>
              <a:t>•	Sales volumes are significantly higher on “not holiday” then on “holiday.”</a:t>
            </a:r>
          </a:p>
          <a:p>
            <a:pPr marL="0" indent="0">
              <a:buNone/>
            </a:pPr>
            <a:r>
              <a:rPr lang="en-US" dirty="0"/>
              <a:t>•	Type A has highest sales performance.  B ranks second, and C ranks third.</a:t>
            </a:r>
          </a:p>
          <a:p>
            <a:pPr marL="0" indent="0">
              <a:buNone/>
            </a:pPr>
            <a:r>
              <a:rPr lang="en-US" dirty="0"/>
              <a:t>•	There is a positive correlation of sizes of stores and sales volume performance. (For 2010, 2011, and 2012 and all years combine.)</a:t>
            </a:r>
          </a:p>
          <a:p>
            <a:pPr marL="0" indent="0">
              <a:buNone/>
            </a:pPr>
            <a:endParaRPr lang="en-US" dirty="0"/>
          </a:p>
        </p:txBody>
      </p:sp>
    </p:spTree>
    <p:extLst>
      <p:ext uri="{BB962C8B-B14F-4D97-AF65-F5344CB8AC3E}">
        <p14:creationId xmlns:p14="http://schemas.microsoft.com/office/powerpoint/2010/main" val="3403303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p:txBody>
          <a:bodyPr>
            <a:normAutofit/>
          </a:bodyPr>
          <a:lstStyle/>
          <a:p>
            <a:r>
              <a:rPr lang="en-US" dirty="0"/>
              <a:t>Insights- Power BI</a:t>
            </a:r>
          </a:p>
        </p:txBody>
      </p:sp>
      <p:pic>
        <p:nvPicPr>
          <p:cNvPr id="6" name="Content Placeholder 5">
            <a:extLst>
              <a:ext uri="{FF2B5EF4-FFF2-40B4-BE49-F238E27FC236}">
                <a16:creationId xmlns:a16="http://schemas.microsoft.com/office/drawing/2014/main" id="{6E731675-7EE5-B000-17EA-3E8ECAF6EA59}"/>
              </a:ext>
            </a:extLst>
          </p:cNvPr>
          <p:cNvPicPr>
            <a:picLocks noGrp="1" noChangeAspect="1"/>
          </p:cNvPicPr>
          <p:nvPr>
            <p:ph idx="10"/>
          </p:nvPr>
        </p:nvPicPr>
        <p:blipFill>
          <a:blip r:embed="rId3"/>
          <a:stretch>
            <a:fillRect/>
          </a:stretch>
        </p:blipFill>
        <p:spPr>
          <a:xfrm>
            <a:off x="623581" y="1990521"/>
            <a:ext cx="8160201" cy="4598278"/>
          </a:xfrm>
        </p:spPr>
      </p:pic>
    </p:spTree>
    <p:extLst>
      <p:ext uri="{BB962C8B-B14F-4D97-AF65-F5344CB8AC3E}">
        <p14:creationId xmlns:p14="http://schemas.microsoft.com/office/powerpoint/2010/main" val="2223602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p:txBody>
          <a:bodyPr wrap="square" anchor="b">
            <a:normAutofit/>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sz="quarter" idx="15"/>
          </p:nvPr>
        </p:nvSpPr>
        <p:spPr/>
        <p:txBody>
          <a:bodyPr>
            <a:normAutofit/>
          </a:bodyPr>
          <a:lstStyle/>
          <a:p>
            <a:r>
              <a:rPr lang="en-US" dirty="0"/>
              <a:t>Anna Pan</a:t>
            </a:r>
          </a:p>
          <a:p>
            <a:r>
              <a:rPr lang="en-US" dirty="0"/>
              <a:t>annakpan@gmail.com</a:t>
            </a:r>
          </a:p>
        </p:txBody>
      </p:sp>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p:txBody>
          <a:bodyPr anchor="ctr">
            <a:normAutofit/>
          </a:bodyPr>
          <a:lstStyle/>
          <a:p>
            <a:pPr marL="0" marR="0" algn="l">
              <a:lnSpc>
                <a:spcPct val="115000"/>
              </a:lnSpc>
              <a:spcBef>
                <a:spcPts val="0"/>
              </a:spcBef>
              <a:spcAft>
                <a:spcPts val="800"/>
              </a:spcAft>
            </a:pPr>
            <a:r>
              <a:rPr lang="en-US" sz="1800" b="1" kern="100" dirty="0">
                <a:effectLst/>
                <a:ea typeface="新細明體" panose="02020500000000000000" pitchFamily="18" charset="-120"/>
                <a:cs typeface="Times New Roman" panose="02020603050405020304" pitchFamily="18" charset="0"/>
              </a:rPr>
              <a:t>Introduction:</a:t>
            </a:r>
            <a:r>
              <a:rPr lang="en-US" sz="1800" b="1" kern="100" dirty="0">
                <a:ea typeface="新細明體" panose="02020500000000000000" pitchFamily="18" charset="-120"/>
                <a:cs typeface="Times New Roman" panose="02020603050405020304" pitchFamily="18" charset="0"/>
              </a:rPr>
              <a:t>  </a:t>
            </a:r>
            <a:r>
              <a:rPr lang="en-US" sz="1800" kern="100" dirty="0">
                <a:effectLst/>
                <a:ea typeface="新細明體" panose="02020500000000000000" pitchFamily="18" charset="-120"/>
                <a:cs typeface="Times New Roman" panose="02020603050405020304" pitchFamily="18" charset="0"/>
              </a:rPr>
              <a:t>I have downloaded this retail data set from Kaggle to demonstrate the data analysis skills.</a:t>
            </a:r>
            <a:br>
              <a:rPr lang="en-US" sz="1800" kern="100" dirty="0">
                <a:effectLst/>
                <a:ea typeface="新細明體" panose="02020500000000000000" pitchFamily="18" charset="-120"/>
                <a:cs typeface="Times New Roman" panose="02020603050405020304" pitchFamily="18" charset="0"/>
              </a:rPr>
            </a:br>
            <a:r>
              <a:rPr lang="en-US" sz="1800" b="1" kern="100" dirty="0">
                <a:effectLst/>
                <a:ea typeface="新細明體" panose="02020500000000000000" pitchFamily="18" charset="-120"/>
                <a:cs typeface="Times New Roman" panose="02020603050405020304" pitchFamily="18" charset="0"/>
              </a:rPr>
              <a:t>Goal:</a:t>
            </a:r>
            <a:r>
              <a:rPr lang="en-US" sz="1800" kern="100" dirty="0">
                <a:effectLst/>
                <a:ea typeface="新細明體" panose="02020500000000000000" pitchFamily="18" charset="-120"/>
                <a:cs typeface="Times New Roman" panose="02020603050405020304" pitchFamily="18" charset="0"/>
              </a:rPr>
              <a:t>  To generate a sales reports with the sales data on hand.</a:t>
            </a:r>
            <a:br>
              <a:rPr lang="en-US" sz="1800" kern="100" dirty="0">
                <a:effectLst/>
                <a:ea typeface="新細明體" panose="02020500000000000000" pitchFamily="18" charset="-120"/>
                <a:cs typeface="Times New Roman" panose="02020603050405020304" pitchFamily="18" charset="0"/>
              </a:rPr>
            </a:br>
            <a:r>
              <a:rPr lang="en-US" sz="1800" b="1" kern="100" dirty="0">
                <a:effectLst/>
                <a:ea typeface="新細明體" panose="02020500000000000000" pitchFamily="18" charset="-120"/>
                <a:cs typeface="Times New Roman" panose="02020603050405020304" pitchFamily="18" charset="0"/>
              </a:rPr>
              <a:t>Question:</a:t>
            </a:r>
            <a:r>
              <a:rPr lang="en-US" sz="1800" kern="100" dirty="0">
                <a:effectLst/>
                <a:ea typeface="新細明體" panose="02020500000000000000" pitchFamily="18" charset="-120"/>
                <a:cs typeface="Times New Roman" panose="02020603050405020304" pitchFamily="18" charset="0"/>
              </a:rPr>
              <a:t>  Which store in does the best in terms of the sales revenue?</a:t>
            </a:r>
            <a:br>
              <a:rPr lang="en-US" sz="1800" kern="100" dirty="0">
                <a:effectLst/>
                <a:latin typeface="Aptos" panose="020B0004020202020204" pitchFamily="34" charset="0"/>
                <a:ea typeface="新細明體" panose="02020500000000000000" pitchFamily="18" charset="-120"/>
                <a:cs typeface="Times New Roman" panose="02020603050405020304" pitchFamily="18" charset="0"/>
              </a:rPr>
            </a:br>
            <a:br>
              <a:rPr lang="en-US" sz="1800" kern="100" dirty="0">
                <a:effectLst/>
                <a:latin typeface="Aptos" panose="020B0004020202020204" pitchFamily="34" charset="0"/>
                <a:ea typeface="新細明體" panose="02020500000000000000" pitchFamily="18" charset="-120"/>
                <a:cs typeface="Times New Roman" panose="02020603050405020304" pitchFamily="18" charset="0"/>
              </a:rPr>
            </a:br>
            <a:endParaRPr lang="en-US" dirty="0"/>
          </a:p>
        </p:txBody>
      </p:sp>
      <p:pic>
        <p:nvPicPr>
          <p:cNvPr id="9" name="Picture Placeholder 8" descr="Angle view of a man skiing on a mountain slope">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a:blip r:embed="rId3"/>
          <a:srcRect l="22206" r="22206"/>
          <a:stretch/>
        </p:blipFill>
        <p:spPr/>
      </p:pic>
    </p:spTree>
    <p:extLst>
      <p:ext uri="{BB962C8B-B14F-4D97-AF65-F5344CB8AC3E}">
        <p14:creationId xmlns:p14="http://schemas.microsoft.com/office/powerpoint/2010/main" val="811730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p:txBody>
          <a:bodyPr wrap="square" anchor="b">
            <a:normAutofit/>
          </a:bodyPr>
          <a:lstStyle/>
          <a:p>
            <a:r>
              <a:rPr lang="en-US" dirty="0"/>
              <a:t>Table of Contents</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sz="quarter" idx="15"/>
          </p:nvPr>
        </p:nvSpPr>
        <p:spPr>
          <a:xfrm>
            <a:off x="242047" y="2745610"/>
            <a:ext cx="4087906" cy="3499611"/>
          </a:xfrm>
        </p:spPr>
        <p:txBody>
          <a:bodyPr>
            <a:normAutofit/>
          </a:bodyPr>
          <a:lstStyle/>
          <a:p>
            <a:pPr algn="l"/>
            <a:r>
              <a:rPr lang="en-US" dirty="0"/>
              <a:t>1.	Process</a:t>
            </a:r>
          </a:p>
          <a:p>
            <a:pPr algn="l"/>
            <a:r>
              <a:rPr lang="en-US" dirty="0"/>
              <a:t>	a.	Microsoft Excel</a:t>
            </a:r>
          </a:p>
          <a:p>
            <a:pPr algn="l"/>
            <a:r>
              <a:rPr lang="en-US" dirty="0"/>
              <a:t>	b.	Power BI</a:t>
            </a:r>
          </a:p>
          <a:p>
            <a:pPr algn="l"/>
            <a:r>
              <a:rPr lang="en-US" dirty="0"/>
              <a:t>2.	Overview of the Data</a:t>
            </a:r>
          </a:p>
          <a:p>
            <a:pPr algn="l"/>
            <a:r>
              <a:rPr lang="en-US" dirty="0"/>
              <a:t>3.	Insights</a:t>
            </a:r>
          </a:p>
        </p:txBody>
      </p:sp>
      <p:pic>
        <p:nvPicPr>
          <p:cNvPr id="18" name="Picture Placeholder 17" descr="A ski lift with mountains in the background">
            <a:extLst>
              <a:ext uri="{FF2B5EF4-FFF2-40B4-BE49-F238E27FC236}">
                <a16:creationId xmlns:a16="http://schemas.microsoft.com/office/drawing/2014/main" id="{EA3B7AFC-AAF1-6309-E87A-F630716B8D8E}"/>
              </a:ext>
            </a:extLst>
          </p:cNvPr>
          <p:cNvPicPr>
            <a:picLocks noGrp="1" noChangeAspect="1"/>
          </p:cNvPicPr>
          <p:nvPr>
            <p:ph type="pic" sz="quarter" idx="14"/>
          </p:nvPr>
        </p:nvPicPr>
        <p:blipFill>
          <a:blip r:embed="rId3"/>
          <a:srcRect t="15" b="15"/>
          <a:stretch/>
        </p:blipFill>
        <p:spPr/>
      </p:pic>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p:txBody>
          <a:bodyPr>
            <a:normAutofit/>
          </a:bodyPr>
          <a:lstStyle/>
          <a:p>
            <a:r>
              <a:rPr lang="en-US" dirty="0"/>
              <a:t>Process: Microsoft Excel</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p:txBody>
          <a:bodyPr>
            <a:normAutofit/>
          </a:bodyPr>
          <a:lstStyle/>
          <a:p>
            <a:pPr marL="0" indent="0">
              <a:buNone/>
            </a:pPr>
            <a:r>
              <a:rPr lang="en-US" dirty="0"/>
              <a:t>The dataset downloaded from Kaggle was cleaned in Microsoft Excel.  Then I used Power BI to create an interactive dashboard.</a:t>
            </a:r>
          </a:p>
          <a:p>
            <a:endParaRPr lang="en-US" dirty="0"/>
          </a:p>
          <a:p>
            <a:pPr marL="0" indent="0">
              <a:buNone/>
            </a:pPr>
            <a:r>
              <a:rPr lang="en-US" dirty="0"/>
              <a:t>Microsoft Excel</a:t>
            </a:r>
          </a:p>
          <a:p>
            <a:pPr marL="0" indent="0">
              <a:buNone/>
            </a:pPr>
            <a:r>
              <a:rPr lang="en-US" dirty="0"/>
              <a:t>I used Microsoft Excel to clean my dataset.  I have 3 tabs under the excel workbook and following columns in each tab:</a:t>
            </a:r>
          </a:p>
          <a:p>
            <a:pPr marL="0" indent="0">
              <a:buNone/>
            </a:pPr>
            <a:r>
              <a:rPr lang="en-US" dirty="0"/>
              <a:t>3 Tabs: Sales dataset, Features dataset, and stores dataset</a:t>
            </a:r>
          </a:p>
          <a:p>
            <a:endParaRPr lang="en-US" dirty="0"/>
          </a:p>
        </p:txBody>
      </p:sp>
    </p:spTree>
    <p:extLst>
      <p:ext uri="{BB962C8B-B14F-4D97-AF65-F5344CB8AC3E}">
        <p14:creationId xmlns:p14="http://schemas.microsoft.com/office/powerpoint/2010/main" val="1944867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p:txBody>
          <a:bodyPr>
            <a:normAutofit/>
          </a:bodyPr>
          <a:lstStyle/>
          <a:p>
            <a:r>
              <a:rPr lang="en-US" dirty="0"/>
              <a:t>Process: Microsoft Excel</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p:txBody>
          <a:bodyPr>
            <a:normAutofit lnSpcReduction="10000"/>
          </a:bodyPr>
          <a:lstStyle/>
          <a:p>
            <a:pPr marL="0" indent="0">
              <a:buNone/>
            </a:pPr>
            <a:r>
              <a:rPr lang="en-US" dirty="0"/>
              <a:t>Data Cleaning Steps:</a:t>
            </a:r>
          </a:p>
          <a:p>
            <a:pPr marL="0" indent="0">
              <a:buNone/>
            </a:pPr>
            <a:r>
              <a:rPr lang="en-US" dirty="0"/>
              <a:t>1. Autofitting- Click on the triangle on the top left corner to select all of the data, then click on the middle part of the columns (A, B, C…) and Rows (1, 2, 3…) to auto-adjust all the widths of the columns and rows for clearer views.</a:t>
            </a:r>
          </a:p>
          <a:p>
            <a:pPr marL="0" indent="0">
              <a:buNone/>
            </a:pPr>
            <a:r>
              <a:rPr lang="en-US" dirty="0"/>
              <a:t>2. Identify and Remove Duplicates- Click on the column that should have the unique values to find and delete the duplicates.  Click “Home” -&gt; “Conditional Formatting” -&gt;  “Highlight Cells Rules” -&gt; ”Duplicate Values..”-&gt; “OK” to highlight the duplicate cells.  Go to “Data” tab -&gt; “Remove Duplicates” -&gt; “OK” to remove the duplicates.</a:t>
            </a:r>
          </a:p>
          <a:p>
            <a:pPr marL="0" indent="0">
              <a:buNone/>
            </a:pPr>
            <a:r>
              <a:rPr lang="en-US" dirty="0"/>
              <a:t>3. Align Columns to the Left- Click the triangle on the top left corner to select all data and click “Home” -&gt; “Align Left” to align all the data to the left.</a:t>
            </a:r>
          </a:p>
          <a:p>
            <a:endParaRPr lang="en-US" dirty="0"/>
          </a:p>
        </p:txBody>
      </p:sp>
    </p:spTree>
    <p:extLst>
      <p:ext uri="{BB962C8B-B14F-4D97-AF65-F5344CB8AC3E}">
        <p14:creationId xmlns:p14="http://schemas.microsoft.com/office/powerpoint/2010/main" val="3534416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p:txBody>
          <a:bodyPr>
            <a:normAutofit/>
          </a:bodyPr>
          <a:lstStyle/>
          <a:p>
            <a:r>
              <a:rPr lang="en-US" dirty="0"/>
              <a:t>Process: Microsoft Excel</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p:txBody>
          <a:bodyPr>
            <a:normAutofit/>
          </a:bodyPr>
          <a:lstStyle/>
          <a:p>
            <a:pPr marL="0" indent="0">
              <a:buNone/>
            </a:pPr>
            <a:r>
              <a:rPr lang="en-US" dirty="0"/>
              <a:t>4. Change All Numerical Values from Format “General” to Format “Numbers” and Increase Decimals to 2 Spaces- Click on the columns that need to change the numerical format and click “Home”-&gt; go to dropdown menu “General” and click "Numbers” to change the format of the columns.  And click “Increase Decimal” to increase decimal to 2 places.</a:t>
            </a:r>
          </a:p>
        </p:txBody>
      </p:sp>
    </p:spTree>
    <p:extLst>
      <p:ext uri="{BB962C8B-B14F-4D97-AF65-F5344CB8AC3E}">
        <p14:creationId xmlns:p14="http://schemas.microsoft.com/office/powerpoint/2010/main" val="488692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p:txBody>
          <a:bodyPr>
            <a:normAutofit/>
          </a:bodyPr>
          <a:lstStyle/>
          <a:p>
            <a:r>
              <a:rPr lang="en-US" dirty="0"/>
              <a:t>Process: Power BI</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p:txBody>
          <a:bodyPr>
            <a:normAutofit/>
          </a:bodyPr>
          <a:lstStyle/>
          <a:p>
            <a:pPr marL="0" indent="0">
              <a:buNone/>
            </a:pPr>
            <a:r>
              <a:rPr lang="en-US" dirty="0"/>
              <a:t>Power BI</a:t>
            </a:r>
          </a:p>
          <a:p>
            <a:pPr marL="0" indent="0">
              <a:buNone/>
            </a:pPr>
            <a:r>
              <a:rPr lang="en-US" dirty="0"/>
              <a:t>Next I create an interactive dashboard in Power BI to show sales performance.  I included the following metrics:</a:t>
            </a:r>
          </a:p>
          <a:p>
            <a:pPr marL="0" indent="0">
              <a:buNone/>
            </a:pPr>
            <a:r>
              <a:rPr lang="en-US" dirty="0"/>
              <a:t>1.	Sum of weekly sales revenue by year</a:t>
            </a:r>
          </a:p>
          <a:p>
            <a:pPr marL="0" indent="0">
              <a:buNone/>
            </a:pPr>
            <a:r>
              <a:rPr lang="en-US" dirty="0"/>
              <a:t>2.	Sum of Weekly Sales</a:t>
            </a:r>
          </a:p>
          <a:p>
            <a:pPr marL="0" indent="0">
              <a:buNone/>
            </a:pPr>
            <a:r>
              <a:rPr lang="en-US" dirty="0"/>
              <a:t>3.	Sum of Weekly Sales by Month</a:t>
            </a:r>
          </a:p>
          <a:p>
            <a:pPr marL="0" indent="0">
              <a:buNone/>
            </a:pPr>
            <a:r>
              <a:rPr lang="en-US" dirty="0"/>
              <a:t>4.	Sum of Weekly Sales by Store</a:t>
            </a:r>
          </a:p>
          <a:p>
            <a:pPr marL="0" indent="0">
              <a:buNone/>
            </a:pPr>
            <a:r>
              <a:rPr lang="en-US" dirty="0"/>
              <a:t>5.	Sum of Weekly Sales by </a:t>
            </a:r>
            <a:r>
              <a:rPr lang="en-US" dirty="0" err="1"/>
              <a:t>IsHoliday</a:t>
            </a:r>
            <a:endParaRPr lang="en-US" dirty="0"/>
          </a:p>
          <a:p>
            <a:pPr marL="0" indent="0">
              <a:buNone/>
            </a:pPr>
            <a:r>
              <a:rPr lang="en-US" dirty="0"/>
              <a:t>6.	Sum of Weekly Sales by Type of Stores</a:t>
            </a:r>
          </a:p>
          <a:p>
            <a:pPr marL="0" indent="0">
              <a:buNone/>
            </a:pPr>
            <a:endParaRPr lang="en-US" dirty="0"/>
          </a:p>
        </p:txBody>
      </p:sp>
    </p:spTree>
    <p:extLst>
      <p:ext uri="{BB962C8B-B14F-4D97-AF65-F5344CB8AC3E}">
        <p14:creationId xmlns:p14="http://schemas.microsoft.com/office/powerpoint/2010/main" val="2683575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p:txBody>
          <a:bodyPr>
            <a:normAutofit/>
          </a:bodyPr>
          <a:lstStyle/>
          <a:p>
            <a:r>
              <a:rPr lang="en-US" dirty="0"/>
              <a:t>Overview of the Data</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p:txBody>
          <a:bodyPr>
            <a:normAutofit/>
          </a:bodyPr>
          <a:lstStyle/>
          <a:p>
            <a:pPr marL="0" indent="0">
              <a:buNone/>
            </a:pPr>
            <a:r>
              <a:rPr lang="en-US" dirty="0"/>
              <a:t>Stores dataset:  There are 45 stores in total.  </a:t>
            </a:r>
          </a:p>
          <a:p>
            <a:pPr marL="0" indent="0">
              <a:buNone/>
            </a:pPr>
            <a:r>
              <a:rPr lang="en-US" dirty="0"/>
              <a:t>Store: The numbers of stores</a:t>
            </a:r>
          </a:p>
          <a:p>
            <a:pPr marL="0" indent="0">
              <a:buNone/>
            </a:pPr>
            <a:r>
              <a:rPr lang="en-US" dirty="0"/>
              <a:t>Type:  The types of the stores</a:t>
            </a:r>
          </a:p>
          <a:p>
            <a:pPr marL="0" indent="0">
              <a:buNone/>
            </a:pPr>
            <a:r>
              <a:rPr lang="en-US" dirty="0"/>
              <a:t>Size: The sizes of the stores</a:t>
            </a:r>
          </a:p>
          <a:p>
            <a:pPr marL="0" indent="0">
              <a:buNone/>
            </a:pPr>
            <a:r>
              <a:rPr lang="en-US" dirty="0"/>
              <a:t>Features dataset:  This dataset shows the additional information related to the store, department, and regional activities within the given dates.</a:t>
            </a:r>
          </a:p>
          <a:p>
            <a:pPr marL="0" indent="0">
              <a:buNone/>
            </a:pPr>
            <a:r>
              <a:rPr lang="en-US" dirty="0"/>
              <a:t>Store: The number of the stores</a:t>
            </a:r>
          </a:p>
          <a:p>
            <a:pPr marL="0" indent="0">
              <a:buNone/>
            </a:pPr>
            <a:r>
              <a:rPr lang="en-US" dirty="0"/>
              <a:t>Date: Date of the occurrences happened</a:t>
            </a:r>
          </a:p>
          <a:p>
            <a:pPr marL="0" indent="0">
              <a:buNone/>
            </a:pPr>
            <a:r>
              <a:rPr lang="en-US" dirty="0"/>
              <a:t>Temperature: The average temperature of the given date in the region</a:t>
            </a:r>
          </a:p>
          <a:p>
            <a:pPr marL="0" indent="0">
              <a:buNone/>
            </a:pPr>
            <a:endParaRPr lang="en-US" dirty="0"/>
          </a:p>
        </p:txBody>
      </p:sp>
    </p:spTree>
    <p:extLst>
      <p:ext uri="{BB962C8B-B14F-4D97-AF65-F5344CB8AC3E}">
        <p14:creationId xmlns:p14="http://schemas.microsoft.com/office/powerpoint/2010/main" val="13263213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p:txBody>
          <a:bodyPr>
            <a:normAutofit/>
          </a:bodyPr>
          <a:lstStyle/>
          <a:p>
            <a:r>
              <a:rPr lang="en-US" dirty="0"/>
              <a:t>Overview of the Data</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p:txBody>
          <a:bodyPr>
            <a:normAutofit/>
          </a:bodyPr>
          <a:lstStyle/>
          <a:p>
            <a:pPr marL="0" indent="0">
              <a:buNone/>
            </a:pPr>
            <a:r>
              <a:rPr lang="en-US" dirty="0" err="1"/>
              <a:t>Fuel_Price</a:t>
            </a:r>
            <a:r>
              <a:rPr lang="en-US" dirty="0"/>
              <a:t>: The cost of fuel in the region</a:t>
            </a:r>
          </a:p>
          <a:p>
            <a:pPr marL="0" indent="0">
              <a:buNone/>
            </a:pPr>
            <a:r>
              <a:rPr lang="en-US" dirty="0"/>
              <a:t>Markdown 1~5: The data related to promotional markdowns. Markdown data is only available after Nov 2011, and is not available for all stores all the time.</a:t>
            </a:r>
          </a:p>
          <a:p>
            <a:pPr marL="0" indent="0">
              <a:buNone/>
            </a:pPr>
            <a:r>
              <a:rPr lang="en-US" dirty="0"/>
              <a:t>CPI: The consumer price index</a:t>
            </a:r>
          </a:p>
          <a:p>
            <a:pPr marL="0" indent="0">
              <a:buNone/>
            </a:pPr>
            <a:r>
              <a:rPr lang="en-US" dirty="0"/>
              <a:t>Unemployment: The unemployment rate</a:t>
            </a:r>
          </a:p>
          <a:p>
            <a:pPr marL="0" indent="0">
              <a:buNone/>
            </a:pPr>
            <a:r>
              <a:rPr lang="en-US" dirty="0" err="1"/>
              <a:t>IsHoliday</a:t>
            </a:r>
            <a:r>
              <a:rPr lang="en-US" dirty="0"/>
              <a:t>: Whether the week is a special holiday</a:t>
            </a:r>
          </a:p>
          <a:p>
            <a:pPr marL="0" indent="0">
              <a:buNone/>
            </a:pPr>
            <a:r>
              <a:rPr lang="en-US" dirty="0"/>
              <a:t>Sales dataset:  The dataset’s date ranges from 2010-02-05 to 2012-11-01</a:t>
            </a:r>
          </a:p>
          <a:p>
            <a:pPr marL="0" indent="0">
              <a:buNone/>
            </a:pPr>
            <a:endParaRPr lang="en-US" dirty="0"/>
          </a:p>
        </p:txBody>
      </p:sp>
    </p:spTree>
    <p:extLst>
      <p:ext uri="{BB962C8B-B14F-4D97-AF65-F5344CB8AC3E}">
        <p14:creationId xmlns:p14="http://schemas.microsoft.com/office/powerpoint/2010/main" val="3345107419"/>
      </p:ext>
    </p:extLst>
  </p:cSld>
  <p:clrMapOvr>
    <a:masterClrMapping/>
  </p:clrMapOvr>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8AE25C0-66E9-4E74-9814-75E5D2A6CAB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B8954E08-A2C8-44D4-BABF-5531D0DF1F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FEDA63D-DE73-4ED5-BDF0-D3D9FD35E1E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{E8918168-0879-43C5-94ED-0A4A134453A9}tf11158769_win32</Template>
  <TotalTime>18</TotalTime>
  <Words>799</Words>
  <Application>Microsoft Office PowerPoint</Application>
  <PresentationFormat>Widescreen</PresentationFormat>
  <Paragraphs>74</Paragraphs>
  <Slides>13</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新細明體</vt:lpstr>
      <vt:lpstr>Aptos</vt:lpstr>
      <vt:lpstr>Arial</vt:lpstr>
      <vt:lpstr>Avenir Next LT Pro</vt:lpstr>
      <vt:lpstr>Calibri</vt:lpstr>
      <vt:lpstr>Goudy Old Style</vt:lpstr>
      <vt:lpstr>Wingdings</vt:lpstr>
      <vt:lpstr>FrostyVTI</vt:lpstr>
      <vt:lpstr>Retail Data Analysis Project</vt:lpstr>
      <vt:lpstr>Introduction:  I have downloaded this retail data set from Kaggle to demonstrate the data analysis skills. Goal:  To generate a sales reports with the sales data on hand. Question:  Which store in does the best in terms of the sales revenue?  </vt:lpstr>
      <vt:lpstr>Table of Contents</vt:lpstr>
      <vt:lpstr>Process: Microsoft Excel</vt:lpstr>
      <vt:lpstr>Process: Microsoft Excel</vt:lpstr>
      <vt:lpstr>Process: Microsoft Excel</vt:lpstr>
      <vt:lpstr>Process: Power BI</vt:lpstr>
      <vt:lpstr>Overview of the Data</vt:lpstr>
      <vt:lpstr>Overview of the Data</vt:lpstr>
      <vt:lpstr>Overview of the Data</vt:lpstr>
      <vt:lpstr>Insights</vt:lpstr>
      <vt:lpstr>Insights- Power BI</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Gino Pan</dc:creator>
  <cp:lastModifiedBy>Gino Pan</cp:lastModifiedBy>
  <cp:revision>1</cp:revision>
  <dcterms:created xsi:type="dcterms:W3CDTF">2024-10-03T10:10:35Z</dcterms:created>
  <dcterms:modified xsi:type="dcterms:W3CDTF">2024-10-03T10:29:25Z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